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8" r:id="rId5"/>
  </p:sldMasterIdLst>
  <p:notesMasterIdLst>
    <p:notesMasterId r:id="rId25"/>
  </p:notesMasterIdLst>
  <p:handoutMasterIdLst>
    <p:handoutMasterId r:id="rId26"/>
  </p:handoutMasterIdLst>
  <p:sldIdLst>
    <p:sldId id="259" r:id="rId6"/>
    <p:sldId id="265" r:id="rId7"/>
    <p:sldId id="266" r:id="rId8"/>
    <p:sldId id="285" r:id="rId9"/>
    <p:sldId id="286" r:id="rId10"/>
    <p:sldId id="288" r:id="rId11"/>
    <p:sldId id="287" r:id="rId12"/>
    <p:sldId id="289" r:id="rId13"/>
    <p:sldId id="290" r:id="rId14"/>
    <p:sldId id="297" r:id="rId15"/>
    <p:sldId id="298" r:id="rId16"/>
    <p:sldId id="292" r:id="rId17"/>
    <p:sldId id="293" r:id="rId18"/>
    <p:sldId id="295" r:id="rId19"/>
    <p:sldId id="294" r:id="rId20"/>
    <p:sldId id="299" r:id="rId21"/>
    <p:sldId id="296" r:id="rId22"/>
    <p:sldId id="291" r:id="rId23"/>
    <p:sldId id="258" r:id="rId24"/>
  </p:sldIdLst>
  <p:sldSz cx="12192000" cy="6858000"/>
  <p:notesSz cx="6858000" cy="9144000"/>
  <p:embeddedFontLst>
    <p:embeddedFont>
      <p:font typeface="Open Sans" panose="020B0606030504020204" pitchFamily="34" charset="0"/>
      <p:regular r:id="rId27"/>
      <p:bold r:id="rId28"/>
      <p:italic r:id="rId29"/>
      <p:boldItalic r:id="rId30"/>
    </p:embeddedFont>
    <p:embeddedFont>
      <p:font typeface="Segoe UI" panose="020B0502040204020203" pitchFamily="34" charset="0"/>
      <p:regular r:id="rId31"/>
      <p:bold r:id="rId32"/>
      <p:italic r:id="rId33"/>
      <p:boldItalic r:id="rId34"/>
    </p:embeddedFont>
    <p:embeddedFont>
      <p:font typeface="Verdana" panose="020B0604030504040204" pitchFamily="34" charset="0"/>
      <p:regular r:id="rId35"/>
      <p:bold r:id="rId36"/>
      <p:italic r:id="rId37"/>
      <p:boldItalic r:id="rId3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0E7"/>
    <a:srgbClr val="DCE692"/>
    <a:srgbClr val="E58843"/>
    <a:srgbClr val="67AACB"/>
    <a:srgbClr val="1A2C58"/>
    <a:srgbClr val="2D4C6B"/>
    <a:srgbClr val="D4895F"/>
    <a:srgbClr val="FF6600"/>
    <a:srgbClr val="D0BD57"/>
    <a:srgbClr val="778C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DF43D3-303A-4521-BC4F-53BDDD46EA9D}" v="15" dt="2024-09-04T21:34:30.022"/>
    <p1510:client id="{66E4A22A-D1A0-481A-8EC8-94343B2B4469}" v="140" dt="2024-09-05T14:19:58.3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82080" autoAdjust="0"/>
  </p:normalViewPr>
  <p:slideViewPr>
    <p:cSldViewPr snapToGrid="0">
      <p:cViewPr varScale="1">
        <p:scale>
          <a:sx n="103" d="100"/>
          <a:sy n="103" d="100"/>
        </p:scale>
        <p:origin x="828" y="108"/>
      </p:cViewPr>
      <p:guideLst/>
    </p:cSldViewPr>
  </p:slideViewPr>
  <p:notesTextViewPr>
    <p:cViewPr>
      <p:scale>
        <a:sx n="1" d="1"/>
        <a:sy n="1" d="1"/>
      </p:scale>
      <p:origin x="0" y="0"/>
    </p:cViewPr>
  </p:notesTextViewPr>
  <p:notesViewPr>
    <p:cSldViewPr snapToGrid="0">
      <p:cViewPr>
        <p:scale>
          <a:sx n="1" d="2"/>
          <a:sy n="1" d="2"/>
        </p:scale>
        <p:origin x="4632" y="113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Pavlicko" userId="3fc1c4cd-829c-4e6b-98f1-d236d210cae0" providerId="ADAL" clId="{66E4A22A-D1A0-481A-8EC8-94343B2B4469}"/>
    <pc:docChg chg="undo custSel addSld delSld modSld sldOrd">
      <pc:chgData name="Peter Pavlicko" userId="3fc1c4cd-829c-4e6b-98f1-d236d210cae0" providerId="ADAL" clId="{66E4A22A-D1A0-481A-8EC8-94343B2B4469}" dt="2024-09-05T14:20:20.201" v="2705" actId="478"/>
      <pc:docMkLst>
        <pc:docMk/>
      </pc:docMkLst>
      <pc:sldChg chg="del">
        <pc:chgData name="Peter Pavlicko" userId="3fc1c4cd-829c-4e6b-98f1-d236d210cae0" providerId="ADAL" clId="{66E4A22A-D1A0-481A-8EC8-94343B2B4469}" dt="2024-09-04T09:09:59.494" v="202" actId="47"/>
        <pc:sldMkLst>
          <pc:docMk/>
          <pc:sldMk cId="3088636265" sldId="261"/>
        </pc:sldMkLst>
      </pc:sldChg>
      <pc:sldChg chg="modSp del mod">
        <pc:chgData name="Peter Pavlicko" userId="3fc1c4cd-829c-4e6b-98f1-d236d210cae0" providerId="ADAL" clId="{66E4A22A-D1A0-481A-8EC8-94343B2B4469}" dt="2024-09-04T10:56:03.826" v="664" actId="2696"/>
        <pc:sldMkLst>
          <pc:docMk/>
          <pc:sldMk cId="437899444" sldId="262"/>
        </pc:sldMkLst>
        <pc:spChg chg="mod">
          <ac:chgData name="Peter Pavlicko" userId="3fc1c4cd-829c-4e6b-98f1-d236d210cae0" providerId="ADAL" clId="{66E4A22A-D1A0-481A-8EC8-94343B2B4469}" dt="2024-09-04T10:56:01.117" v="663" actId="21"/>
          <ac:spMkLst>
            <pc:docMk/>
            <pc:sldMk cId="437899444" sldId="262"/>
            <ac:spMk id="3" creationId="{509EDF13-B223-AB82-2723-BC709341A5B8}"/>
          </ac:spMkLst>
        </pc:spChg>
      </pc:sldChg>
      <pc:sldChg chg="addSp delSp modSp del mod delAnim">
        <pc:chgData name="Peter Pavlicko" userId="3fc1c4cd-829c-4e6b-98f1-d236d210cae0" providerId="ADAL" clId="{66E4A22A-D1A0-481A-8EC8-94343B2B4469}" dt="2024-09-04T10:25:16.675" v="422" actId="2696"/>
        <pc:sldMkLst>
          <pc:docMk/>
          <pc:sldMk cId="3599903813" sldId="264"/>
        </pc:sldMkLst>
        <pc:spChg chg="mod">
          <ac:chgData name="Peter Pavlicko" userId="3fc1c4cd-829c-4e6b-98f1-d236d210cae0" providerId="ADAL" clId="{66E4A22A-D1A0-481A-8EC8-94343B2B4469}" dt="2024-09-04T10:17:51.898" v="224" actId="14100"/>
          <ac:spMkLst>
            <pc:docMk/>
            <pc:sldMk cId="3599903813" sldId="264"/>
            <ac:spMk id="2" creationId="{10AE7370-A516-7C0E-AC85-DDD32ECBC06A}"/>
          </ac:spMkLst>
        </pc:spChg>
        <pc:spChg chg="mod">
          <ac:chgData name="Peter Pavlicko" userId="3fc1c4cd-829c-4e6b-98f1-d236d210cae0" providerId="ADAL" clId="{66E4A22A-D1A0-481A-8EC8-94343B2B4469}" dt="2024-09-04T09:12:17.572" v="212" actId="20577"/>
          <ac:spMkLst>
            <pc:docMk/>
            <pc:sldMk cId="3599903813" sldId="264"/>
            <ac:spMk id="4" creationId="{59610C95-3AFE-8B3E-6BEA-06D413313D6F}"/>
          </ac:spMkLst>
        </pc:spChg>
        <pc:picChg chg="del">
          <ac:chgData name="Peter Pavlicko" userId="3fc1c4cd-829c-4e6b-98f1-d236d210cae0" providerId="ADAL" clId="{66E4A22A-D1A0-481A-8EC8-94343B2B4469}" dt="2024-09-04T08:51:47.016" v="134" actId="21"/>
          <ac:picMkLst>
            <pc:docMk/>
            <pc:sldMk cId="3599903813" sldId="264"/>
            <ac:picMk id="6" creationId="{072298E2-E9E0-47F4-B4B2-4931259013C8}"/>
          </ac:picMkLst>
        </pc:picChg>
        <pc:picChg chg="del">
          <ac:chgData name="Peter Pavlicko" userId="3fc1c4cd-829c-4e6b-98f1-d236d210cae0" providerId="ADAL" clId="{66E4A22A-D1A0-481A-8EC8-94343B2B4469}" dt="2024-09-04T08:51:47.016" v="134" actId="21"/>
          <ac:picMkLst>
            <pc:docMk/>
            <pc:sldMk cId="3599903813" sldId="264"/>
            <ac:picMk id="20" creationId="{A3C831E7-DC1C-4569-8113-02D64177AB5F}"/>
          </ac:picMkLst>
        </pc:picChg>
        <pc:picChg chg="del">
          <ac:chgData name="Peter Pavlicko" userId="3fc1c4cd-829c-4e6b-98f1-d236d210cae0" providerId="ADAL" clId="{66E4A22A-D1A0-481A-8EC8-94343B2B4469}" dt="2024-09-04T08:51:47.016" v="134" actId="21"/>
          <ac:picMkLst>
            <pc:docMk/>
            <pc:sldMk cId="3599903813" sldId="264"/>
            <ac:picMk id="22" creationId="{E9BEDEE7-12B3-4808-8376-AA1F693CCBBF}"/>
          </ac:picMkLst>
        </pc:picChg>
        <pc:picChg chg="del">
          <ac:chgData name="Peter Pavlicko" userId="3fc1c4cd-829c-4e6b-98f1-d236d210cae0" providerId="ADAL" clId="{66E4A22A-D1A0-481A-8EC8-94343B2B4469}" dt="2024-09-04T08:51:47.016" v="134" actId="21"/>
          <ac:picMkLst>
            <pc:docMk/>
            <pc:sldMk cId="3599903813" sldId="264"/>
            <ac:picMk id="24" creationId="{F3D3B522-29D7-46CE-9184-1005627584DE}"/>
          </ac:picMkLst>
        </pc:picChg>
        <pc:picChg chg="del">
          <ac:chgData name="Peter Pavlicko" userId="3fc1c4cd-829c-4e6b-98f1-d236d210cae0" providerId="ADAL" clId="{66E4A22A-D1A0-481A-8EC8-94343B2B4469}" dt="2024-09-04T08:51:47.016" v="134" actId="21"/>
          <ac:picMkLst>
            <pc:docMk/>
            <pc:sldMk cId="3599903813" sldId="264"/>
            <ac:picMk id="26" creationId="{32691F03-4E06-4DD3-A326-FE322EAEB593}"/>
          </ac:picMkLst>
        </pc:picChg>
        <pc:picChg chg="del">
          <ac:chgData name="Peter Pavlicko" userId="3fc1c4cd-829c-4e6b-98f1-d236d210cae0" providerId="ADAL" clId="{66E4A22A-D1A0-481A-8EC8-94343B2B4469}" dt="2024-09-04T08:51:47.016" v="134" actId="21"/>
          <ac:picMkLst>
            <pc:docMk/>
            <pc:sldMk cId="3599903813" sldId="264"/>
            <ac:picMk id="28" creationId="{578FB5EC-86BA-4D5D-A810-EB2972B2CBA0}"/>
          </ac:picMkLst>
        </pc:picChg>
        <pc:picChg chg="del">
          <ac:chgData name="Peter Pavlicko" userId="3fc1c4cd-829c-4e6b-98f1-d236d210cae0" providerId="ADAL" clId="{66E4A22A-D1A0-481A-8EC8-94343B2B4469}" dt="2024-09-04T08:51:47.016" v="134" actId="21"/>
          <ac:picMkLst>
            <pc:docMk/>
            <pc:sldMk cId="3599903813" sldId="264"/>
            <ac:picMk id="30" creationId="{A66A0F98-AB0D-425D-A9B1-A5C3B9C108E9}"/>
          </ac:picMkLst>
        </pc:picChg>
        <pc:picChg chg="del">
          <ac:chgData name="Peter Pavlicko" userId="3fc1c4cd-829c-4e6b-98f1-d236d210cae0" providerId="ADAL" clId="{66E4A22A-D1A0-481A-8EC8-94343B2B4469}" dt="2024-09-04T08:51:47.016" v="134" actId="21"/>
          <ac:picMkLst>
            <pc:docMk/>
            <pc:sldMk cId="3599903813" sldId="264"/>
            <ac:picMk id="32" creationId="{37D40B1E-0B81-462C-855A-5569CD76601D}"/>
          </ac:picMkLst>
        </pc:picChg>
        <pc:picChg chg="del">
          <ac:chgData name="Peter Pavlicko" userId="3fc1c4cd-829c-4e6b-98f1-d236d210cae0" providerId="ADAL" clId="{66E4A22A-D1A0-481A-8EC8-94343B2B4469}" dt="2024-09-04T08:51:47.016" v="134" actId="21"/>
          <ac:picMkLst>
            <pc:docMk/>
            <pc:sldMk cId="3599903813" sldId="264"/>
            <ac:picMk id="34" creationId="{C01CA682-71FA-49F2-91E2-B9E1C8921C71}"/>
          </ac:picMkLst>
        </pc:picChg>
        <pc:picChg chg="del">
          <ac:chgData name="Peter Pavlicko" userId="3fc1c4cd-829c-4e6b-98f1-d236d210cae0" providerId="ADAL" clId="{66E4A22A-D1A0-481A-8EC8-94343B2B4469}" dt="2024-09-04T08:51:47.016" v="134" actId="21"/>
          <ac:picMkLst>
            <pc:docMk/>
            <pc:sldMk cId="3599903813" sldId="264"/>
            <ac:picMk id="36" creationId="{88E87923-0FD1-4DCA-B68F-C6739934378B}"/>
          </ac:picMkLst>
        </pc:picChg>
        <pc:picChg chg="del">
          <ac:chgData name="Peter Pavlicko" userId="3fc1c4cd-829c-4e6b-98f1-d236d210cae0" providerId="ADAL" clId="{66E4A22A-D1A0-481A-8EC8-94343B2B4469}" dt="2024-09-04T08:51:47.016" v="134" actId="21"/>
          <ac:picMkLst>
            <pc:docMk/>
            <pc:sldMk cId="3599903813" sldId="264"/>
            <ac:picMk id="38" creationId="{01B14EA5-DAE6-4B97-A5B4-5B7D11B33DDC}"/>
          </ac:picMkLst>
        </pc:picChg>
        <pc:picChg chg="del">
          <ac:chgData name="Peter Pavlicko" userId="3fc1c4cd-829c-4e6b-98f1-d236d210cae0" providerId="ADAL" clId="{66E4A22A-D1A0-481A-8EC8-94343B2B4469}" dt="2024-09-04T08:51:47.016" v="134" actId="21"/>
          <ac:picMkLst>
            <pc:docMk/>
            <pc:sldMk cId="3599903813" sldId="264"/>
            <ac:picMk id="40" creationId="{9BF2C029-7276-47AA-A805-568E0FD367D5}"/>
          </ac:picMkLst>
        </pc:picChg>
        <pc:picChg chg="del">
          <ac:chgData name="Peter Pavlicko" userId="3fc1c4cd-829c-4e6b-98f1-d236d210cae0" providerId="ADAL" clId="{66E4A22A-D1A0-481A-8EC8-94343B2B4469}" dt="2024-09-04T08:51:47.016" v="134" actId="21"/>
          <ac:picMkLst>
            <pc:docMk/>
            <pc:sldMk cId="3599903813" sldId="264"/>
            <ac:picMk id="42" creationId="{E4CDB3C5-2826-4CEB-BEC0-503C1D17CE81}"/>
          </ac:picMkLst>
        </pc:picChg>
        <pc:picChg chg="del">
          <ac:chgData name="Peter Pavlicko" userId="3fc1c4cd-829c-4e6b-98f1-d236d210cae0" providerId="ADAL" clId="{66E4A22A-D1A0-481A-8EC8-94343B2B4469}" dt="2024-09-04T08:51:47.016" v="134" actId="21"/>
          <ac:picMkLst>
            <pc:docMk/>
            <pc:sldMk cId="3599903813" sldId="264"/>
            <ac:picMk id="44" creationId="{1B979560-E879-4B43-8D34-B877EE08EB15}"/>
          </ac:picMkLst>
        </pc:picChg>
        <pc:picChg chg="del">
          <ac:chgData name="Peter Pavlicko" userId="3fc1c4cd-829c-4e6b-98f1-d236d210cae0" providerId="ADAL" clId="{66E4A22A-D1A0-481A-8EC8-94343B2B4469}" dt="2024-09-04T08:51:47.016" v="134" actId="21"/>
          <ac:picMkLst>
            <pc:docMk/>
            <pc:sldMk cId="3599903813" sldId="264"/>
            <ac:picMk id="46" creationId="{F751D703-50C7-47CB-845B-C48AF8165CE6}"/>
          </ac:picMkLst>
        </pc:picChg>
        <pc:picChg chg="del">
          <ac:chgData name="Peter Pavlicko" userId="3fc1c4cd-829c-4e6b-98f1-d236d210cae0" providerId="ADAL" clId="{66E4A22A-D1A0-481A-8EC8-94343B2B4469}" dt="2024-09-04T08:51:47.016" v="134" actId="21"/>
          <ac:picMkLst>
            <pc:docMk/>
            <pc:sldMk cId="3599903813" sldId="264"/>
            <ac:picMk id="48" creationId="{8B26DF53-53F5-41A2-BF99-28BCFF8F2092}"/>
          </ac:picMkLst>
        </pc:picChg>
        <pc:picChg chg="del">
          <ac:chgData name="Peter Pavlicko" userId="3fc1c4cd-829c-4e6b-98f1-d236d210cae0" providerId="ADAL" clId="{66E4A22A-D1A0-481A-8EC8-94343B2B4469}" dt="2024-09-04T08:51:47.016" v="134" actId="21"/>
          <ac:picMkLst>
            <pc:docMk/>
            <pc:sldMk cId="3599903813" sldId="264"/>
            <ac:picMk id="50" creationId="{C3BBD50B-E76F-485D-AD13-434131828814}"/>
          </ac:picMkLst>
        </pc:picChg>
        <pc:picChg chg="del">
          <ac:chgData name="Peter Pavlicko" userId="3fc1c4cd-829c-4e6b-98f1-d236d210cae0" providerId="ADAL" clId="{66E4A22A-D1A0-481A-8EC8-94343B2B4469}" dt="2024-09-04T08:51:47.016" v="134" actId="21"/>
          <ac:picMkLst>
            <pc:docMk/>
            <pc:sldMk cId="3599903813" sldId="264"/>
            <ac:picMk id="52" creationId="{22247785-6381-47E4-A03F-03FCDC3121EB}"/>
          </ac:picMkLst>
        </pc:picChg>
        <pc:picChg chg="add del mod">
          <ac:chgData name="Peter Pavlicko" userId="3fc1c4cd-829c-4e6b-98f1-d236d210cae0" providerId="ADAL" clId="{66E4A22A-D1A0-481A-8EC8-94343B2B4469}" dt="2024-09-04T10:16:45.016" v="223" actId="478"/>
          <ac:picMkLst>
            <pc:docMk/>
            <pc:sldMk cId="3599903813" sldId="264"/>
            <ac:picMk id="3074" creationId="{2EB58649-CF0F-613A-C814-1F0D1221269C}"/>
          </ac:picMkLst>
        </pc:picChg>
      </pc:sldChg>
      <pc:sldChg chg="addSp delSp modSp mod modNotesTx">
        <pc:chgData name="Peter Pavlicko" userId="3fc1c4cd-829c-4e6b-98f1-d236d210cae0" providerId="ADAL" clId="{66E4A22A-D1A0-481A-8EC8-94343B2B4469}" dt="2024-09-05T13:57:08.259" v="2694"/>
        <pc:sldMkLst>
          <pc:docMk/>
          <pc:sldMk cId="2921159935" sldId="265"/>
        </pc:sldMkLst>
        <pc:spChg chg="mod">
          <ac:chgData name="Peter Pavlicko" userId="3fc1c4cd-829c-4e6b-98f1-d236d210cae0" providerId="ADAL" clId="{66E4A22A-D1A0-481A-8EC8-94343B2B4469}" dt="2024-09-04T14:00:52.032" v="2682" actId="20577"/>
          <ac:spMkLst>
            <pc:docMk/>
            <pc:sldMk cId="2921159935" sldId="265"/>
            <ac:spMk id="2" creationId="{17DC5837-1C3B-9179-67CB-00E5A1AB6DF5}"/>
          </ac:spMkLst>
        </pc:spChg>
        <pc:spChg chg="del">
          <ac:chgData name="Peter Pavlicko" userId="3fc1c4cd-829c-4e6b-98f1-d236d210cae0" providerId="ADAL" clId="{66E4A22A-D1A0-481A-8EC8-94343B2B4469}" dt="2024-09-04T08:44:21.165" v="61" actId="478"/>
          <ac:spMkLst>
            <pc:docMk/>
            <pc:sldMk cId="2921159935" sldId="265"/>
            <ac:spMk id="3" creationId="{B7F947FF-FA47-73AC-1DF3-0735D2EFDAB3}"/>
          </ac:spMkLst>
        </pc:spChg>
        <pc:picChg chg="add del mod">
          <ac:chgData name="Peter Pavlicko" userId="3fc1c4cd-829c-4e6b-98f1-d236d210cae0" providerId="ADAL" clId="{66E4A22A-D1A0-481A-8EC8-94343B2B4469}" dt="2024-09-04T08:50:35.655" v="98" actId="478"/>
          <ac:picMkLst>
            <pc:docMk/>
            <pc:sldMk cId="2921159935" sldId="265"/>
            <ac:picMk id="1026" creationId="{41988A43-670C-AFD4-25F6-F547EC1F604A}"/>
          </ac:picMkLst>
        </pc:picChg>
        <pc:picChg chg="add mod">
          <ac:chgData name="Peter Pavlicko" userId="3fc1c4cd-829c-4e6b-98f1-d236d210cae0" providerId="ADAL" clId="{66E4A22A-D1A0-481A-8EC8-94343B2B4469}" dt="2024-09-04T13:12:32.917" v="2063" actId="1076"/>
          <ac:picMkLst>
            <pc:docMk/>
            <pc:sldMk cId="2921159935" sldId="265"/>
            <ac:picMk id="1028" creationId="{17A550D4-01DB-488D-44E8-8744DD937C15}"/>
          </ac:picMkLst>
        </pc:picChg>
        <pc:picChg chg="add mod">
          <ac:chgData name="Peter Pavlicko" userId="3fc1c4cd-829c-4e6b-98f1-d236d210cae0" providerId="ADAL" clId="{66E4A22A-D1A0-481A-8EC8-94343B2B4469}" dt="2024-09-04T13:12:44.589" v="2067" actId="14100"/>
          <ac:picMkLst>
            <pc:docMk/>
            <pc:sldMk cId="2921159935" sldId="265"/>
            <ac:picMk id="1030" creationId="{84B1980B-53F6-8FD7-9475-2027D00CF2F5}"/>
          </ac:picMkLst>
        </pc:picChg>
      </pc:sldChg>
      <pc:sldChg chg="addSp modSp add mod modTransition modAnim modNotesTx">
        <pc:chgData name="Peter Pavlicko" userId="3fc1c4cd-829c-4e6b-98f1-d236d210cae0" providerId="ADAL" clId="{66E4A22A-D1A0-481A-8EC8-94343B2B4469}" dt="2024-09-05T13:57:27.187" v="2696" actId="20577"/>
        <pc:sldMkLst>
          <pc:docMk/>
          <pc:sldMk cId="3589828464" sldId="266"/>
        </pc:sldMkLst>
        <pc:spChg chg="mod">
          <ac:chgData name="Peter Pavlicko" userId="3fc1c4cd-829c-4e6b-98f1-d236d210cae0" providerId="ADAL" clId="{66E4A22A-D1A0-481A-8EC8-94343B2B4469}" dt="2024-09-04T09:13:50.957" v="214" actId="20577"/>
          <ac:spMkLst>
            <pc:docMk/>
            <pc:sldMk cId="3589828464" sldId="266"/>
            <ac:spMk id="2" creationId="{17DC5837-1C3B-9179-67CB-00E5A1AB6DF5}"/>
          </ac:spMkLst>
        </pc:spChg>
        <pc:spChg chg="add mod">
          <ac:chgData name="Peter Pavlicko" userId="3fc1c4cd-829c-4e6b-98f1-d236d210cae0" providerId="ADAL" clId="{66E4A22A-D1A0-481A-8EC8-94343B2B4469}" dt="2024-09-04T08:58:10.188" v="172" actId="1035"/>
          <ac:spMkLst>
            <pc:docMk/>
            <pc:sldMk cId="3589828464" sldId="266"/>
            <ac:spMk id="3" creationId="{B3E40DBE-A361-32C7-1761-A632663899AF}"/>
          </ac:spMkLst>
        </pc:spChg>
        <pc:spChg chg="mod">
          <ac:chgData name="Peter Pavlicko" userId="3fc1c4cd-829c-4e6b-98f1-d236d210cae0" providerId="ADAL" clId="{66E4A22A-D1A0-481A-8EC8-94343B2B4469}" dt="2024-09-04T09:00:03.810" v="174" actId="20577"/>
          <ac:spMkLst>
            <pc:docMk/>
            <pc:sldMk cId="3589828464" sldId="266"/>
            <ac:spMk id="4" creationId="{9291AFE8-82CF-AACF-D200-476E046CDEB9}"/>
          </ac:spMkLst>
        </pc:spChg>
        <pc:picChg chg="add mod">
          <ac:chgData name="Peter Pavlicko" userId="3fc1c4cd-829c-4e6b-98f1-d236d210cae0" providerId="ADAL" clId="{66E4A22A-D1A0-481A-8EC8-94343B2B4469}" dt="2024-09-04T08:56:54.186" v="159" actId="1076"/>
          <ac:picMkLst>
            <pc:docMk/>
            <pc:sldMk cId="3589828464" sldId="266"/>
            <ac:picMk id="6" creationId="{072298E2-E9E0-47F4-B4B2-4931259013C8}"/>
          </ac:picMkLst>
        </pc:picChg>
        <pc:picChg chg="add mod">
          <ac:chgData name="Peter Pavlicko" userId="3fc1c4cd-829c-4e6b-98f1-d236d210cae0" providerId="ADAL" clId="{66E4A22A-D1A0-481A-8EC8-94343B2B4469}" dt="2024-09-04T08:56:54.186" v="159" actId="1076"/>
          <ac:picMkLst>
            <pc:docMk/>
            <pc:sldMk cId="3589828464" sldId="266"/>
            <ac:picMk id="20" creationId="{A3C831E7-DC1C-4569-8113-02D64177AB5F}"/>
          </ac:picMkLst>
        </pc:picChg>
        <pc:picChg chg="add mod">
          <ac:chgData name="Peter Pavlicko" userId="3fc1c4cd-829c-4e6b-98f1-d236d210cae0" providerId="ADAL" clId="{66E4A22A-D1A0-481A-8EC8-94343B2B4469}" dt="2024-09-04T08:56:54.186" v="159" actId="1076"/>
          <ac:picMkLst>
            <pc:docMk/>
            <pc:sldMk cId="3589828464" sldId="266"/>
            <ac:picMk id="22" creationId="{E9BEDEE7-12B3-4808-8376-AA1F693CCBBF}"/>
          </ac:picMkLst>
        </pc:picChg>
        <pc:picChg chg="add mod">
          <ac:chgData name="Peter Pavlicko" userId="3fc1c4cd-829c-4e6b-98f1-d236d210cae0" providerId="ADAL" clId="{66E4A22A-D1A0-481A-8EC8-94343B2B4469}" dt="2024-09-04T08:56:54.186" v="159" actId="1076"/>
          <ac:picMkLst>
            <pc:docMk/>
            <pc:sldMk cId="3589828464" sldId="266"/>
            <ac:picMk id="24" creationId="{F3D3B522-29D7-46CE-9184-1005627584DE}"/>
          </ac:picMkLst>
        </pc:picChg>
        <pc:picChg chg="add mod">
          <ac:chgData name="Peter Pavlicko" userId="3fc1c4cd-829c-4e6b-98f1-d236d210cae0" providerId="ADAL" clId="{66E4A22A-D1A0-481A-8EC8-94343B2B4469}" dt="2024-09-04T08:56:54.186" v="159" actId="1076"/>
          <ac:picMkLst>
            <pc:docMk/>
            <pc:sldMk cId="3589828464" sldId="266"/>
            <ac:picMk id="26" creationId="{32691F03-4E06-4DD3-A326-FE322EAEB593}"/>
          </ac:picMkLst>
        </pc:picChg>
        <pc:picChg chg="add mod">
          <ac:chgData name="Peter Pavlicko" userId="3fc1c4cd-829c-4e6b-98f1-d236d210cae0" providerId="ADAL" clId="{66E4A22A-D1A0-481A-8EC8-94343B2B4469}" dt="2024-09-04T08:56:54.186" v="159" actId="1076"/>
          <ac:picMkLst>
            <pc:docMk/>
            <pc:sldMk cId="3589828464" sldId="266"/>
            <ac:picMk id="28" creationId="{578FB5EC-86BA-4D5D-A810-EB2972B2CBA0}"/>
          </ac:picMkLst>
        </pc:picChg>
        <pc:picChg chg="add mod">
          <ac:chgData name="Peter Pavlicko" userId="3fc1c4cd-829c-4e6b-98f1-d236d210cae0" providerId="ADAL" clId="{66E4A22A-D1A0-481A-8EC8-94343B2B4469}" dt="2024-09-04T08:56:54.186" v="159" actId="1076"/>
          <ac:picMkLst>
            <pc:docMk/>
            <pc:sldMk cId="3589828464" sldId="266"/>
            <ac:picMk id="30" creationId="{A66A0F98-AB0D-425D-A9B1-A5C3B9C108E9}"/>
          </ac:picMkLst>
        </pc:picChg>
        <pc:picChg chg="add mod">
          <ac:chgData name="Peter Pavlicko" userId="3fc1c4cd-829c-4e6b-98f1-d236d210cae0" providerId="ADAL" clId="{66E4A22A-D1A0-481A-8EC8-94343B2B4469}" dt="2024-09-04T08:56:54.186" v="159" actId="1076"/>
          <ac:picMkLst>
            <pc:docMk/>
            <pc:sldMk cId="3589828464" sldId="266"/>
            <ac:picMk id="32" creationId="{37D40B1E-0B81-462C-855A-5569CD76601D}"/>
          </ac:picMkLst>
        </pc:picChg>
        <pc:picChg chg="add mod">
          <ac:chgData name="Peter Pavlicko" userId="3fc1c4cd-829c-4e6b-98f1-d236d210cae0" providerId="ADAL" clId="{66E4A22A-D1A0-481A-8EC8-94343B2B4469}" dt="2024-09-04T08:56:54.186" v="159" actId="1076"/>
          <ac:picMkLst>
            <pc:docMk/>
            <pc:sldMk cId="3589828464" sldId="266"/>
            <ac:picMk id="34" creationId="{C01CA682-71FA-49F2-91E2-B9E1C8921C71}"/>
          </ac:picMkLst>
        </pc:picChg>
        <pc:picChg chg="add mod">
          <ac:chgData name="Peter Pavlicko" userId="3fc1c4cd-829c-4e6b-98f1-d236d210cae0" providerId="ADAL" clId="{66E4A22A-D1A0-481A-8EC8-94343B2B4469}" dt="2024-09-04T08:56:54.186" v="159" actId="1076"/>
          <ac:picMkLst>
            <pc:docMk/>
            <pc:sldMk cId="3589828464" sldId="266"/>
            <ac:picMk id="36" creationId="{88E87923-0FD1-4DCA-B68F-C6739934378B}"/>
          </ac:picMkLst>
        </pc:picChg>
        <pc:picChg chg="add mod">
          <ac:chgData name="Peter Pavlicko" userId="3fc1c4cd-829c-4e6b-98f1-d236d210cae0" providerId="ADAL" clId="{66E4A22A-D1A0-481A-8EC8-94343B2B4469}" dt="2024-09-04T08:56:54.186" v="159" actId="1076"/>
          <ac:picMkLst>
            <pc:docMk/>
            <pc:sldMk cId="3589828464" sldId="266"/>
            <ac:picMk id="38" creationId="{01B14EA5-DAE6-4B97-A5B4-5B7D11B33DDC}"/>
          </ac:picMkLst>
        </pc:picChg>
        <pc:picChg chg="add mod">
          <ac:chgData name="Peter Pavlicko" userId="3fc1c4cd-829c-4e6b-98f1-d236d210cae0" providerId="ADAL" clId="{66E4A22A-D1A0-481A-8EC8-94343B2B4469}" dt="2024-09-04T08:56:54.186" v="159" actId="1076"/>
          <ac:picMkLst>
            <pc:docMk/>
            <pc:sldMk cId="3589828464" sldId="266"/>
            <ac:picMk id="40" creationId="{9BF2C029-7276-47AA-A805-568E0FD367D5}"/>
          </ac:picMkLst>
        </pc:picChg>
        <pc:picChg chg="add mod">
          <ac:chgData name="Peter Pavlicko" userId="3fc1c4cd-829c-4e6b-98f1-d236d210cae0" providerId="ADAL" clId="{66E4A22A-D1A0-481A-8EC8-94343B2B4469}" dt="2024-09-04T08:56:54.186" v="159" actId="1076"/>
          <ac:picMkLst>
            <pc:docMk/>
            <pc:sldMk cId="3589828464" sldId="266"/>
            <ac:picMk id="42" creationId="{E4CDB3C5-2826-4CEB-BEC0-503C1D17CE81}"/>
          </ac:picMkLst>
        </pc:picChg>
        <pc:picChg chg="add mod">
          <ac:chgData name="Peter Pavlicko" userId="3fc1c4cd-829c-4e6b-98f1-d236d210cae0" providerId="ADAL" clId="{66E4A22A-D1A0-481A-8EC8-94343B2B4469}" dt="2024-09-04T08:56:54.186" v="159" actId="1076"/>
          <ac:picMkLst>
            <pc:docMk/>
            <pc:sldMk cId="3589828464" sldId="266"/>
            <ac:picMk id="44" creationId="{1B979560-E879-4B43-8D34-B877EE08EB15}"/>
          </ac:picMkLst>
        </pc:picChg>
        <pc:picChg chg="add mod">
          <ac:chgData name="Peter Pavlicko" userId="3fc1c4cd-829c-4e6b-98f1-d236d210cae0" providerId="ADAL" clId="{66E4A22A-D1A0-481A-8EC8-94343B2B4469}" dt="2024-09-04T08:56:54.186" v="159" actId="1076"/>
          <ac:picMkLst>
            <pc:docMk/>
            <pc:sldMk cId="3589828464" sldId="266"/>
            <ac:picMk id="46" creationId="{F751D703-50C7-47CB-845B-C48AF8165CE6}"/>
          </ac:picMkLst>
        </pc:picChg>
        <pc:picChg chg="add mod">
          <ac:chgData name="Peter Pavlicko" userId="3fc1c4cd-829c-4e6b-98f1-d236d210cae0" providerId="ADAL" clId="{66E4A22A-D1A0-481A-8EC8-94343B2B4469}" dt="2024-09-04T08:56:54.186" v="159" actId="1076"/>
          <ac:picMkLst>
            <pc:docMk/>
            <pc:sldMk cId="3589828464" sldId="266"/>
            <ac:picMk id="48" creationId="{8B26DF53-53F5-41A2-BF99-28BCFF8F2092}"/>
          </ac:picMkLst>
        </pc:picChg>
        <pc:picChg chg="add mod">
          <ac:chgData name="Peter Pavlicko" userId="3fc1c4cd-829c-4e6b-98f1-d236d210cae0" providerId="ADAL" clId="{66E4A22A-D1A0-481A-8EC8-94343B2B4469}" dt="2024-09-04T08:56:54.186" v="159" actId="1076"/>
          <ac:picMkLst>
            <pc:docMk/>
            <pc:sldMk cId="3589828464" sldId="266"/>
            <ac:picMk id="50" creationId="{C3BBD50B-E76F-485D-AD13-434131828814}"/>
          </ac:picMkLst>
        </pc:picChg>
        <pc:picChg chg="add mod">
          <ac:chgData name="Peter Pavlicko" userId="3fc1c4cd-829c-4e6b-98f1-d236d210cae0" providerId="ADAL" clId="{66E4A22A-D1A0-481A-8EC8-94343B2B4469}" dt="2024-09-04T09:02:05.999" v="176" actId="1076"/>
          <ac:picMkLst>
            <pc:docMk/>
            <pc:sldMk cId="3589828464" sldId="266"/>
            <ac:picMk id="52" creationId="{22247785-6381-47E4-A03F-03FCDC3121EB}"/>
          </ac:picMkLst>
        </pc:picChg>
        <pc:picChg chg="mod">
          <ac:chgData name="Peter Pavlicko" userId="3fc1c4cd-829c-4e6b-98f1-d236d210cae0" providerId="ADAL" clId="{66E4A22A-D1A0-481A-8EC8-94343B2B4469}" dt="2024-09-04T08:54:47.801" v="154" actId="1076"/>
          <ac:picMkLst>
            <pc:docMk/>
            <pc:sldMk cId="3589828464" sldId="266"/>
            <ac:picMk id="1026" creationId="{41988A43-670C-AFD4-25F6-F547EC1F604A}"/>
          </ac:picMkLst>
        </pc:picChg>
        <pc:picChg chg="add mod">
          <ac:chgData name="Peter Pavlicko" userId="3fc1c4cd-829c-4e6b-98f1-d236d210cae0" providerId="ADAL" clId="{66E4A22A-D1A0-481A-8EC8-94343B2B4469}" dt="2024-09-05T13:11:54.302" v="2684" actId="1076"/>
          <ac:picMkLst>
            <pc:docMk/>
            <pc:sldMk cId="3589828464" sldId="266"/>
            <ac:picMk id="2050" creationId="{8E740D72-7BA1-A8F1-406E-9212E618BC25}"/>
          </ac:picMkLst>
        </pc:picChg>
      </pc:sldChg>
      <pc:sldChg chg="addSp modSp del mod">
        <pc:chgData name="Peter Pavlicko" userId="3fc1c4cd-829c-4e6b-98f1-d236d210cae0" providerId="ADAL" clId="{66E4A22A-D1A0-481A-8EC8-94343B2B4469}" dt="2024-09-04T10:32:31.655" v="482" actId="47"/>
        <pc:sldMkLst>
          <pc:docMk/>
          <pc:sldMk cId="1648973115" sldId="267"/>
        </pc:sldMkLst>
        <pc:picChg chg="add mod">
          <ac:chgData name="Peter Pavlicko" userId="3fc1c4cd-829c-4e6b-98f1-d236d210cae0" providerId="ADAL" clId="{66E4A22A-D1A0-481A-8EC8-94343B2B4469}" dt="2024-09-04T09:24:55.715" v="220" actId="1076"/>
          <ac:picMkLst>
            <pc:docMk/>
            <pc:sldMk cId="1648973115" sldId="267"/>
            <ac:picMk id="7" creationId="{844222EB-04D1-D398-429F-1FCE89821C38}"/>
          </ac:picMkLst>
        </pc:picChg>
      </pc:sldChg>
      <pc:sldChg chg="modSp del mod">
        <pc:chgData name="Peter Pavlicko" userId="3fc1c4cd-829c-4e6b-98f1-d236d210cae0" providerId="ADAL" clId="{66E4A22A-D1A0-481A-8EC8-94343B2B4469}" dt="2024-09-04T10:25:53.514" v="429" actId="47"/>
        <pc:sldMkLst>
          <pc:docMk/>
          <pc:sldMk cId="796735950" sldId="283"/>
        </pc:sldMkLst>
        <pc:spChg chg="mod">
          <ac:chgData name="Peter Pavlicko" userId="3fc1c4cd-829c-4e6b-98f1-d236d210cae0" providerId="ADAL" clId="{66E4A22A-D1A0-481A-8EC8-94343B2B4469}" dt="2024-09-04T09:20:30.993" v="217" actId="1076"/>
          <ac:spMkLst>
            <pc:docMk/>
            <pc:sldMk cId="796735950" sldId="283"/>
            <ac:spMk id="2" creationId="{25E6917A-8F03-483A-9DF4-180F3D8027C2}"/>
          </ac:spMkLst>
        </pc:spChg>
      </pc:sldChg>
      <pc:sldChg chg="modSp del mod ord">
        <pc:chgData name="Peter Pavlicko" userId="3fc1c4cd-829c-4e6b-98f1-d236d210cae0" providerId="ADAL" clId="{66E4A22A-D1A0-481A-8EC8-94343B2B4469}" dt="2024-09-04T10:27:46.197" v="439" actId="47"/>
        <pc:sldMkLst>
          <pc:docMk/>
          <pc:sldMk cId="666418485" sldId="284"/>
        </pc:sldMkLst>
        <pc:spChg chg="mod">
          <ac:chgData name="Peter Pavlicko" userId="3fc1c4cd-829c-4e6b-98f1-d236d210cae0" providerId="ADAL" clId="{66E4A22A-D1A0-481A-8EC8-94343B2B4469}" dt="2024-09-04T10:26:06.512" v="431" actId="21"/>
          <ac:spMkLst>
            <pc:docMk/>
            <pc:sldMk cId="666418485" sldId="284"/>
            <ac:spMk id="2" creationId="{134D6BC6-08E7-4342-B65F-E0D6AFB002BD}"/>
          </ac:spMkLst>
        </pc:spChg>
      </pc:sldChg>
      <pc:sldChg chg="addSp delSp modSp new mod modNotesTx">
        <pc:chgData name="Peter Pavlicko" userId="3fc1c4cd-829c-4e6b-98f1-d236d210cae0" providerId="ADAL" clId="{66E4A22A-D1A0-481A-8EC8-94343B2B4469}" dt="2024-09-05T13:57:35.185" v="2697"/>
        <pc:sldMkLst>
          <pc:docMk/>
          <pc:sldMk cId="3329020925" sldId="285"/>
        </pc:sldMkLst>
        <pc:spChg chg="mod">
          <ac:chgData name="Peter Pavlicko" userId="3fc1c4cd-829c-4e6b-98f1-d236d210cae0" providerId="ADAL" clId="{66E4A22A-D1A0-481A-8EC8-94343B2B4469}" dt="2024-09-04T10:24:02.600" v="417" actId="27636"/>
          <ac:spMkLst>
            <pc:docMk/>
            <pc:sldMk cId="3329020925" sldId="285"/>
            <ac:spMk id="2" creationId="{B42414FB-439C-C7FB-6C78-9F9164F10DC9}"/>
          </ac:spMkLst>
        </pc:spChg>
        <pc:spChg chg="del">
          <ac:chgData name="Peter Pavlicko" userId="3fc1c4cd-829c-4e6b-98f1-d236d210cae0" providerId="ADAL" clId="{66E4A22A-D1A0-481A-8EC8-94343B2B4469}" dt="2024-09-04T10:24:18.641" v="418" actId="478"/>
          <ac:spMkLst>
            <pc:docMk/>
            <pc:sldMk cId="3329020925" sldId="285"/>
            <ac:spMk id="3" creationId="{C19E5950-4343-389A-B364-073E98FAB268}"/>
          </ac:spMkLst>
        </pc:spChg>
        <pc:spChg chg="mod">
          <ac:chgData name="Peter Pavlicko" userId="3fc1c4cd-829c-4e6b-98f1-d236d210cae0" providerId="ADAL" clId="{66E4A22A-D1A0-481A-8EC8-94343B2B4469}" dt="2024-09-04T10:18:09.254" v="226"/>
          <ac:spMkLst>
            <pc:docMk/>
            <pc:sldMk cId="3329020925" sldId="285"/>
            <ac:spMk id="4" creationId="{2FAD6AA5-8501-7650-578B-2DA42C01FE69}"/>
          </ac:spMkLst>
        </pc:spChg>
        <pc:picChg chg="add mod">
          <ac:chgData name="Peter Pavlicko" userId="3fc1c4cd-829c-4e6b-98f1-d236d210cae0" providerId="ADAL" clId="{66E4A22A-D1A0-481A-8EC8-94343B2B4469}" dt="2024-09-04T10:46:54.824" v="655" actId="1076"/>
          <ac:picMkLst>
            <pc:docMk/>
            <pc:sldMk cId="3329020925" sldId="285"/>
            <ac:picMk id="6" creationId="{0BC375DD-7682-D867-1AC1-DF1AEFC62E20}"/>
          </ac:picMkLst>
        </pc:picChg>
        <pc:picChg chg="add del mod">
          <ac:chgData name="Peter Pavlicko" userId="3fc1c4cd-829c-4e6b-98f1-d236d210cae0" providerId="ADAL" clId="{66E4A22A-D1A0-481A-8EC8-94343B2B4469}" dt="2024-09-04T10:47:54.007" v="657" actId="478"/>
          <ac:picMkLst>
            <pc:docMk/>
            <pc:sldMk cId="3329020925" sldId="285"/>
            <ac:picMk id="7" creationId="{C17E3ABD-A6D2-59F9-EC03-0B8634B0DCD2}"/>
          </ac:picMkLst>
        </pc:picChg>
      </pc:sldChg>
      <pc:sldChg chg="addSp modSp new mod">
        <pc:chgData name="Peter Pavlicko" userId="3fc1c4cd-829c-4e6b-98f1-d236d210cae0" providerId="ADAL" clId="{66E4A22A-D1A0-481A-8EC8-94343B2B4469}" dt="2024-09-04T10:48:09.427" v="658" actId="113"/>
        <pc:sldMkLst>
          <pc:docMk/>
          <pc:sldMk cId="3339064295" sldId="286"/>
        </pc:sldMkLst>
        <pc:spChg chg="mod">
          <ac:chgData name="Peter Pavlicko" userId="3fc1c4cd-829c-4e6b-98f1-d236d210cae0" providerId="ADAL" clId="{66E4A22A-D1A0-481A-8EC8-94343B2B4469}" dt="2024-09-04T10:48:09.427" v="658" actId="113"/>
          <ac:spMkLst>
            <pc:docMk/>
            <pc:sldMk cId="3339064295" sldId="286"/>
            <ac:spMk id="2" creationId="{125871B9-A463-CD3F-D054-3BCF763925B6}"/>
          </ac:spMkLst>
        </pc:spChg>
        <pc:spChg chg="mod">
          <ac:chgData name="Peter Pavlicko" userId="3fc1c4cd-829c-4e6b-98f1-d236d210cae0" providerId="ADAL" clId="{66E4A22A-D1A0-481A-8EC8-94343B2B4469}" dt="2024-09-04T10:25:30.200" v="424"/>
          <ac:spMkLst>
            <pc:docMk/>
            <pc:sldMk cId="3339064295" sldId="286"/>
            <ac:spMk id="4" creationId="{A629AD8B-4AED-7827-5E21-389CAB8FA394}"/>
          </ac:spMkLst>
        </pc:spChg>
        <pc:picChg chg="add mod">
          <ac:chgData name="Peter Pavlicko" userId="3fc1c4cd-829c-4e6b-98f1-d236d210cae0" providerId="ADAL" clId="{66E4A22A-D1A0-481A-8EC8-94343B2B4469}" dt="2024-09-04T10:25:48.252" v="428"/>
          <ac:picMkLst>
            <pc:docMk/>
            <pc:sldMk cId="3339064295" sldId="286"/>
            <ac:picMk id="5" creationId="{148C1237-AA8A-C0E6-CC1C-0E22B1D1546B}"/>
          </ac:picMkLst>
        </pc:picChg>
      </pc:sldChg>
      <pc:sldChg chg="addSp delSp modSp new mod">
        <pc:chgData name="Peter Pavlicko" userId="3fc1c4cd-829c-4e6b-98f1-d236d210cae0" providerId="ADAL" clId="{66E4A22A-D1A0-481A-8EC8-94343B2B4469}" dt="2024-09-04T11:13:06.342" v="811" actId="20577"/>
        <pc:sldMkLst>
          <pc:docMk/>
          <pc:sldMk cId="3247845832" sldId="287"/>
        </pc:sldMkLst>
        <pc:spChg chg="mod">
          <ac:chgData name="Peter Pavlicko" userId="3fc1c4cd-829c-4e6b-98f1-d236d210cae0" providerId="ADAL" clId="{66E4A22A-D1A0-481A-8EC8-94343B2B4469}" dt="2024-09-04T11:13:06.342" v="811" actId="20577"/>
          <ac:spMkLst>
            <pc:docMk/>
            <pc:sldMk cId="3247845832" sldId="287"/>
            <ac:spMk id="2" creationId="{05D3D5D5-E44C-3E68-6EAC-C453A2360563}"/>
          </ac:spMkLst>
        </pc:spChg>
        <pc:spChg chg="del">
          <ac:chgData name="Peter Pavlicko" userId="3fc1c4cd-829c-4e6b-98f1-d236d210cae0" providerId="ADAL" clId="{66E4A22A-D1A0-481A-8EC8-94343B2B4469}" dt="2024-09-04T10:27:41.369" v="437" actId="478"/>
          <ac:spMkLst>
            <pc:docMk/>
            <pc:sldMk cId="3247845832" sldId="287"/>
            <ac:spMk id="3" creationId="{BA00EE8E-2618-EEC6-8499-919D856DA733}"/>
          </ac:spMkLst>
        </pc:spChg>
        <pc:spChg chg="mod">
          <ac:chgData name="Peter Pavlicko" userId="3fc1c4cd-829c-4e6b-98f1-d236d210cae0" providerId="ADAL" clId="{66E4A22A-D1A0-481A-8EC8-94343B2B4469}" dt="2024-09-04T10:26:09.468" v="432"/>
          <ac:spMkLst>
            <pc:docMk/>
            <pc:sldMk cId="3247845832" sldId="287"/>
            <ac:spMk id="4" creationId="{262588AE-FEC1-2B99-EF28-F886628B6DBF}"/>
          </ac:spMkLst>
        </pc:spChg>
        <pc:spChg chg="mod">
          <ac:chgData name="Peter Pavlicko" userId="3fc1c4cd-829c-4e6b-98f1-d236d210cae0" providerId="ADAL" clId="{66E4A22A-D1A0-481A-8EC8-94343B2B4469}" dt="2024-09-04T10:27:32.778" v="434"/>
          <ac:spMkLst>
            <pc:docMk/>
            <pc:sldMk cId="3247845832" sldId="287"/>
            <ac:spMk id="7" creationId="{04B241CF-6F86-D475-559F-7618B6FF3D03}"/>
          </ac:spMkLst>
        </pc:spChg>
        <pc:spChg chg="mod">
          <ac:chgData name="Peter Pavlicko" userId="3fc1c4cd-829c-4e6b-98f1-d236d210cae0" providerId="ADAL" clId="{66E4A22A-D1A0-481A-8EC8-94343B2B4469}" dt="2024-09-04T10:27:32.778" v="434"/>
          <ac:spMkLst>
            <pc:docMk/>
            <pc:sldMk cId="3247845832" sldId="287"/>
            <ac:spMk id="8" creationId="{ACF0BF0D-C792-DDFC-97EF-4A24CE850B3E}"/>
          </ac:spMkLst>
        </pc:spChg>
        <pc:grpChg chg="add mod">
          <ac:chgData name="Peter Pavlicko" userId="3fc1c4cd-829c-4e6b-98f1-d236d210cae0" providerId="ADAL" clId="{66E4A22A-D1A0-481A-8EC8-94343B2B4469}" dt="2024-09-04T10:27:44.330" v="438" actId="1076"/>
          <ac:grpSpMkLst>
            <pc:docMk/>
            <pc:sldMk cId="3247845832" sldId="287"/>
            <ac:grpSpMk id="5" creationId="{003D0A68-52AD-7405-2B57-07B2767021E2}"/>
          </ac:grpSpMkLst>
        </pc:grpChg>
        <pc:picChg chg="mod">
          <ac:chgData name="Peter Pavlicko" userId="3fc1c4cd-829c-4e6b-98f1-d236d210cae0" providerId="ADAL" clId="{66E4A22A-D1A0-481A-8EC8-94343B2B4469}" dt="2024-09-04T10:27:32.778" v="434"/>
          <ac:picMkLst>
            <pc:docMk/>
            <pc:sldMk cId="3247845832" sldId="287"/>
            <ac:picMk id="6" creationId="{6A71DF00-1BDE-1CA4-32B5-B98F8CFE509F}"/>
          </ac:picMkLst>
        </pc:picChg>
      </pc:sldChg>
      <pc:sldChg chg="addSp delSp modSp new mod ord">
        <pc:chgData name="Peter Pavlicko" userId="3fc1c4cd-829c-4e6b-98f1-d236d210cae0" providerId="ADAL" clId="{66E4A22A-D1A0-481A-8EC8-94343B2B4469}" dt="2024-09-04T10:48:21.138" v="660"/>
        <pc:sldMkLst>
          <pc:docMk/>
          <pc:sldMk cId="4269560297" sldId="288"/>
        </pc:sldMkLst>
        <pc:spChg chg="mod">
          <ac:chgData name="Peter Pavlicko" userId="3fc1c4cd-829c-4e6b-98f1-d236d210cae0" providerId="ADAL" clId="{66E4A22A-D1A0-481A-8EC8-94343B2B4469}" dt="2024-09-04T10:28:35.130" v="450" actId="5793"/>
          <ac:spMkLst>
            <pc:docMk/>
            <pc:sldMk cId="4269560297" sldId="288"/>
            <ac:spMk id="2" creationId="{DA9EAEB1-C894-921B-B989-7EDD2820D63D}"/>
          </ac:spMkLst>
        </pc:spChg>
        <pc:spChg chg="del">
          <ac:chgData name="Peter Pavlicko" userId="3fc1c4cd-829c-4e6b-98f1-d236d210cae0" providerId="ADAL" clId="{66E4A22A-D1A0-481A-8EC8-94343B2B4469}" dt="2024-09-04T10:28:51.781" v="453" actId="478"/>
          <ac:spMkLst>
            <pc:docMk/>
            <pc:sldMk cId="4269560297" sldId="288"/>
            <ac:spMk id="3" creationId="{1FD5A64E-B3DD-41DF-EF72-0B16A4D9C1F6}"/>
          </ac:spMkLst>
        </pc:spChg>
        <pc:spChg chg="mod">
          <ac:chgData name="Peter Pavlicko" userId="3fc1c4cd-829c-4e6b-98f1-d236d210cae0" providerId="ADAL" clId="{66E4A22A-D1A0-481A-8EC8-94343B2B4469}" dt="2024-09-04T10:28:14.337" v="447" actId="20577"/>
          <ac:spMkLst>
            <pc:docMk/>
            <pc:sldMk cId="4269560297" sldId="288"/>
            <ac:spMk id="4" creationId="{81F96B67-D3A5-6083-29C4-4C5B97AD75A4}"/>
          </ac:spMkLst>
        </pc:spChg>
        <pc:spChg chg="add mod">
          <ac:chgData name="Peter Pavlicko" userId="3fc1c4cd-829c-4e6b-98f1-d236d210cae0" providerId="ADAL" clId="{66E4A22A-D1A0-481A-8EC8-94343B2B4469}" dt="2024-09-04T10:31:50.762" v="478" actId="164"/>
          <ac:spMkLst>
            <pc:docMk/>
            <pc:sldMk cId="4269560297" sldId="288"/>
            <ac:spMk id="8" creationId="{7EC54F62-A205-2BAD-D85F-3ED88B84891E}"/>
          </ac:spMkLst>
        </pc:spChg>
        <pc:grpChg chg="add mod">
          <ac:chgData name="Peter Pavlicko" userId="3fc1c4cd-829c-4e6b-98f1-d236d210cae0" providerId="ADAL" clId="{66E4A22A-D1A0-481A-8EC8-94343B2B4469}" dt="2024-09-04T10:32:13.334" v="480" actId="164"/>
          <ac:grpSpMkLst>
            <pc:docMk/>
            <pc:sldMk cId="4269560297" sldId="288"/>
            <ac:grpSpMk id="9" creationId="{EB3D0732-CE09-46F2-BE26-F0971668C865}"/>
          </ac:grpSpMkLst>
        </pc:grpChg>
        <pc:grpChg chg="add mod">
          <ac:chgData name="Peter Pavlicko" userId="3fc1c4cd-829c-4e6b-98f1-d236d210cae0" providerId="ADAL" clId="{66E4A22A-D1A0-481A-8EC8-94343B2B4469}" dt="2024-09-04T10:32:22.551" v="481" actId="1076"/>
          <ac:grpSpMkLst>
            <pc:docMk/>
            <pc:sldMk cId="4269560297" sldId="288"/>
            <ac:grpSpMk id="10" creationId="{78B9ECC7-B1F8-6FAE-4CC9-E2B77E2696C7}"/>
          </ac:grpSpMkLst>
        </pc:grpChg>
        <pc:picChg chg="add mod">
          <ac:chgData name="Peter Pavlicko" userId="3fc1c4cd-829c-4e6b-98f1-d236d210cae0" providerId="ADAL" clId="{66E4A22A-D1A0-481A-8EC8-94343B2B4469}" dt="2024-09-04T10:32:13.334" v="480" actId="164"/>
          <ac:picMkLst>
            <pc:docMk/>
            <pc:sldMk cId="4269560297" sldId="288"/>
            <ac:picMk id="5" creationId="{EB42D420-83CA-6B1D-C26E-078D2B19B718}"/>
          </ac:picMkLst>
        </pc:picChg>
        <pc:cxnChg chg="add mod">
          <ac:chgData name="Peter Pavlicko" userId="3fc1c4cd-829c-4e6b-98f1-d236d210cae0" providerId="ADAL" clId="{66E4A22A-D1A0-481A-8EC8-94343B2B4469}" dt="2024-09-04T10:31:50.762" v="478" actId="164"/>
          <ac:cxnSpMkLst>
            <pc:docMk/>
            <pc:sldMk cId="4269560297" sldId="288"/>
            <ac:cxnSpMk id="7" creationId="{6EA084E8-8165-14C1-819F-B2047971EFAC}"/>
          </ac:cxnSpMkLst>
        </pc:cxnChg>
      </pc:sldChg>
      <pc:sldChg chg="addSp delSp modSp new mod">
        <pc:chgData name="Peter Pavlicko" userId="3fc1c4cd-829c-4e6b-98f1-d236d210cae0" providerId="ADAL" clId="{66E4A22A-D1A0-481A-8EC8-94343B2B4469}" dt="2024-09-04T11:43:30.485" v="1231" actId="478"/>
        <pc:sldMkLst>
          <pc:docMk/>
          <pc:sldMk cId="3740592930" sldId="289"/>
        </pc:sldMkLst>
        <pc:spChg chg="mod">
          <ac:chgData name="Peter Pavlicko" userId="3fc1c4cd-829c-4e6b-98f1-d236d210cae0" providerId="ADAL" clId="{66E4A22A-D1A0-481A-8EC8-94343B2B4469}" dt="2024-09-04T11:36:55.826" v="1115" actId="14100"/>
          <ac:spMkLst>
            <pc:docMk/>
            <pc:sldMk cId="3740592930" sldId="289"/>
            <ac:spMk id="2" creationId="{BAFEB9B9-0756-B933-C61B-D52AA28E4F20}"/>
          </ac:spMkLst>
        </pc:spChg>
        <pc:spChg chg="del">
          <ac:chgData name="Peter Pavlicko" userId="3fc1c4cd-829c-4e6b-98f1-d236d210cae0" providerId="ADAL" clId="{66E4A22A-D1A0-481A-8EC8-94343B2B4469}" dt="2024-09-04T11:43:30.485" v="1231" actId="478"/>
          <ac:spMkLst>
            <pc:docMk/>
            <pc:sldMk cId="3740592930" sldId="289"/>
            <ac:spMk id="3" creationId="{6DA76DE6-5F21-D06C-E3CE-FBA2EDB4B5A3}"/>
          </ac:spMkLst>
        </pc:spChg>
        <pc:spChg chg="mod">
          <ac:chgData name="Peter Pavlicko" userId="3fc1c4cd-829c-4e6b-98f1-d236d210cae0" providerId="ADAL" clId="{66E4A22A-D1A0-481A-8EC8-94343B2B4469}" dt="2024-09-04T10:56:17.555" v="684" actId="20577"/>
          <ac:spMkLst>
            <pc:docMk/>
            <pc:sldMk cId="3740592930" sldId="289"/>
            <ac:spMk id="4" creationId="{3AB0085B-5E93-679C-C5B8-E0705EDE6BF0}"/>
          </ac:spMkLst>
        </pc:spChg>
        <pc:spChg chg="add mod">
          <ac:chgData name="Peter Pavlicko" userId="3fc1c4cd-829c-4e6b-98f1-d236d210cae0" providerId="ADAL" clId="{66E4A22A-D1A0-481A-8EC8-94343B2B4469}" dt="2024-09-04T11:38:25.942" v="1134" actId="1076"/>
          <ac:spMkLst>
            <pc:docMk/>
            <pc:sldMk cId="3740592930" sldId="289"/>
            <ac:spMk id="5" creationId="{5855422E-5A9B-5E6F-DDF8-FDDEDA39EFD7}"/>
          </ac:spMkLst>
        </pc:spChg>
        <pc:spChg chg="add del mod">
          <ac:chgData name="Peter Pavlicko" userId="3fc1c4cd-829c-4e6b-98f1-d236d210cae0" providerId="ADAL" clId="{66E4A22A-D1A0-481A-8EC8-94343B2B4469}" dt="2024-09-04T11:32:19.173" v="1056" actId="478"/>
          <ac:spMkLst>
            <pc:docMk/>
            <pc:sldMk cId="3740592930" sldId="289"/>
            <ac:spMk id="6" creationId="{C42751A4-74B9-1611-4C07-F1AFE80914EB}"/>
          </ac:spMkLst>
        </pc:spChg>
        <pc:spChg chg="add del mod">
          <ac:chgData name="Peter Pavlicko" userId="3fc1c4cd-829c-4e6b-98f1-d236d210cae0" providerId="ADAL" clId="{66E4A22A-D1A0-481A-8EC8-94343B2B4469}" dt="2024-09-04T11:18:52.680" v="837" actId="478"/>
          <ac:spMkLst>
            <pc:docMk/>
            <pc:sldMk cId="3740592930" sldId="289"/>
            <ac:spMk id="7" creationId="{579E11DA-5445-2A38-DC3A-4261FB07C55F}"/>
          </ac:spMkLst>
        </pc:spChg>
        <pc:spChg chg="add mod">
          <ac:chgData name="Peter Pavlicko" userId="3fc1c4cd-829c-4e6b-98f1-d236d210cae0" providerId="ADAL" clId="{66E4A22A-D1A0-481A-8EC8-94343B2B4469}" dt="2024-09-04T11:38:25.942" v="1134" actId="1076"/>
          <ac:spMkLst>
            <pc:docMk/>
            <pc:sldMk cId="3740592930" sldId="289"/>
            <ac:spMk id="10" creationId="{BFD5CDF2-4AD0-EA84-4BE0-227B9795B8A8}"/>
          </ac:spMkLst>
        </pc:spChg>
        <pc:spChg chg="add del mod">
          <ac:chgData name="Peter Pavlicko" userId="3fc1c4cd-829c-4e6b-98f1-d236d210cae0" providerId="ADAL" clId="{66E4A22A-D1A0-481A-8EC8-94343B2B4469}" dt="2024-09-04T11:31:39.129" v="1052" actId="478"/>
          <ac:spMkLst>
            <pc:docMk/>
            <pc:sldMk cId="3740592930" sldId="289"/>
            <ac:spMk id="11" creationId="{2071861E-6797-CBB1-222B-3102295E7A73}"/>
          </ac:spMkLst>
        </pc:spChg>
        <pc:spChg chg="add mod">
          <ac:chgData name="Peter Pavlicko" userId="3fc1c4cd-829c-4e6b-98f1-d236d210cae0" providerId="ADAL" clId="{66E4A22A-D1A0-481A-8EC8-94343B2B4469}" dt="2024-09-04T11:41:00.612" v="1199" actId="20577"/>
          <ac:spMkLst>
            <pc:docMk/>
            <pc:sldMk cId="3740592930" sldId="289"/>
            <ac:spMk id="13" creationId="{65B4080A-AB3A-E99C-882E-0650FE3DA518}"/>
          </ac:spMkLst>
        </pc:spChg>
        <pc:spChg chg="add mod">
          <ac:chgData name="Peter Pavlicko" userId="3fc1c4cd-829c-4e6b-98f1-d236d210cae0" providerId="ADAL" clId="{66E4A22A-D1A0-481A-8EC8-94343B2B4469}" dt="2024-09-04T11:40:52.654" v="1195" actId="20577"/>
          <ac:spMkLst>
            <pc:docMk/>
            <pc:sldMk cId="3740592930" sldId="289"/>
            <ac:spMk id="14" creationId="{9DB5B069-178D-10CB-BB08-DEEA2740628D}"/>
          </ac:spMkLst>
        </pc:spChg>
        <pc:spChg chg="add mod">
          <ac:chgData name="Peter Pavlicko" userId="3fc1c4cd-829c-4e6b-98f1-d236d210cae0" providerId="ADAL" clId="{66E4A22A-D1A0-481A-8EC8-94343B2B4469}" dt="2024-09-04T11:40:56.965" v="1197" actId="20577"/>
          <ac:spMkLst>
            <pc:docMk/>
            <pc:sldMk cId="3740592930" sldId="289"/>
            <ac:spMk id="16" creationId="{E2C1F3F9-2B17-D11F-FD20-A8B6205433CE}"/>
          </ac:spMkLst>
        </pc:spChg>
        <pc:spChg chg="add mod">
          <ac:chgData name="Peter Pavlicko" userId="3fc1c4cd-829c-4e6b-98f1-d236d210cae0" providerId="ADAL" clId="{66E4A22A-D1A0-481A-8EC8-94343B2B4469}" dt="2024-09-04T11:38:25.942" v="1134" actId="1076"/>
          <ac:spMkLst>
            <pc:docMk/>
            <pc:sldMk cId="3740592930" sldId="289"/>
            <ac:spMk id="18" creationId="{3DF64904-915B-52B5-D893-3FA9E3615E85}"/>
          </ac:spMkLst>
        </pc:spChg>
        <pc:spChg chg="add mod">
          <ac:chgData name="Peter Pavlicko" userId="3fc1c4cd-829c-4e6b-98f1-d236d210cae0" providerId="ADAL" clId="{66E4A22A-D1A0-481A-8EC8-94343B2B4469}" dt="2024-09-04T11:38:25.942" v="1134" actId="1076"/>
          <ac:spMkLst>
            <pc:docMk/>
            <pc:sldMk cId="3740592930" sldId="289"/>
            <ac:spMk id="19" creationId="{5BC0C162-6AC4-34B7-8188-8C4B63C2713E}"/>
          </ac:spMkLst>
        </pc:spChg>
        <pc:spChg chg="add del mod">
          <ac:chgData name="Peter Pavlicko" userId="3fc1c4cd-829c-4e6b-98f1-d236d210cae0" providerId="ADAL" clId="{66E4A22A-D1A0-481A-8EC8-94343B2B4469}" dt="2024-09-04T11:32:51.699" v="1063" actId="478"/>
          <ac:spMkLst>
            <pc:docMk/>
            <pc:sldMk cId="3740592930" sldId="289"/>
            <ac:spMk id="20" creationId="{F61988E3-074E-B2A7-B554-9D5DF7523322}"/>
          </ac:spMkLst>
        </pc:spChg>
        <pc:spChg chg="add mod">
          <ac:chgData name="Peter Pavlicko" userId="3fc1c4cd-829c-4e6b-98f1-d236d210cae0" providerId="ADAL" clId="{66E4A22A-D1A0-481A-8EC8-94343B2B4469}" dt="2024-09-04T11:38:25.942" v="1134" actId="1076"/>
          <ac:spMkLst>
            <pc:docMk/>
            <pc:sldMk cId="3740592930" sldId="289"/>
            <ac:spMk id="21" creationId="{0D6FC229-1FB7-5F7C-4E92-CCBE6A0957C2}"/>
          </ac:spMkLst>
        </pc:spChg>
        <pc:spChg chg="add del mod">
          <ac:chgData name="Peter Pavlicko" userId="3fc1c4cd-829c-4e6b-98f1-d236d210cae0" providerId="ADAL" clId="{66E4A22A-D1A0-481A-8EC8-94343B2B4469}" dt="2024-09-04T11:33:51.749" v="1073" actId="478"/>
          <ac:spMkLst>
            <pc:docMk/>
            <pc:sldMk cId="3740592930" sldId="289"/>
            <ac:spMk id="22" creationId="{C6086AD0-A23E-BCED-9DAE-287F7EFC651B}"/>
          </ac:spMkLst>
        </pc:spChg>
        <pc:spChg chg="add del mod">
          <ac:chgData name="Peter Pavlicko" userId="3fc1c4cd-829c-4e6b-98f1-d236d210cae0" providerId="ADAL" clId="{66E4A22A-D1A0-481A-8EC8-94343B2B4469}" dt="2024-09-04T11:37:14.042" v="1118" actId="478"/>
          <ac:spMkLst>
            <pc:docMk/>
            <pc:sldMk cId="3740592930" sldId="289"/>
            <ac:spMk id="31" creationId="{4E62292B-D536-C416-BAE2-6D29410E52F4}"/>
          </ac:spMkLst>
        </pc:spChg>
        <pc:spChg chg="add mod">
          <ac:chgData name="Peter Pavlicko" userId="3fc1c4cd-829c-4e6b-98f1-d236d210cae0" providerId="ADAL" clId="{66E4A22A-D1A0-481A-8EC8-94343B2B4469}" dt="2024-09-04T11:38:25.942" v="1134" actId="1076"/>
          <ac:spMkLst>
            <pc:docMk/>
            <pc:sldMk cId="3740592930" sldId="289"/>
            <ac:spMk id="33" creationId="{35F18E42-DDF7-B237-DF29-D477AAB3D3CA}"/>
          </ac:spMkLst>
        </pc:spChg>
        <pc:spChg chg="add mod">
          <ac:chgData name="Peter Pavlicko" userId="3fc1c4cd-829c-4e6b-98f1-d236d210cae0" providerId="ADAL" clId="{66E4A22A-D1A0-481A-8EC8-94343B2B4469}" dt="2024-09-04T11:40:14.802" v="1177" actId="1035"/>
          <ac:spMkLst>
            <pc:docMk/>
            <pc:sldMk cId="3740592930" sldId="289"/>
            <ac:spMk id="38" creationId="{71BBC2C6-CAB5-99C5-9562-AD7E5645F28A}"/>
          </ac:spMkLst>
        </pc:spChg>
        <pc:spChg chg="add mod">
          <ac:chgData name="Peter Pavlicko" userId="3fc1c4cd-829c-4e6b-98f1-d236d210cae0" providerId="ADAL" clId="{66E4A22A-D1A0-481A-8EC8-94343B2B4469}" dt="2024-09-04T11:40:04.627" v="1159" actId="571"/>
          <ac:spMkLst>
            <pc:docMk/>
            <pc:sldMk cId="3740592930" sldId="289"/>
            <ac:spMk id="39" creationId="{EA0A10D1-3804-7D81-49CE-1DA6AF380754}"/>
          </ac:spMkLst>
        </pc:spChg>
        <pc:spChg chg="add mod">
          <ac:chgData name="Peter Pavlicko" userId="3fc1c4cd-829c-4e6b-98f1-d236d210cae0" providerId="ADAL" clId="{66E4A22A-D1A0-481A-8EC8-94343B2B4469}" dt="2024-09-04T11:41:15.879" v="1204" actId="1076"/>
          <ac:spMkLst>
            <pc:docMk/>
            <pc:sldMk cId="3740592930" sldId="289"/>
            <ac:spMk id="40" creationId="{E8926FD0-B9EF-7A48-787C-3AD575B5512B}"/>
          </ac:spMkLst>
        </pc:spChg>
        <pc:spChg chg="add mod">
          <ac:chgData name="Peter Pavlicko" userId="3fc1c4cd-829c-4e6b-98f1-d236d210cae0" providerId="ADAL" clId="{66E4A22A-D1A0-481A-8EC8-94343B2B4469}" dt="2024-09-04T11:41:31.998" v="1226" actId="20577"/>
          <ac:spMkLst>
            <pc:docMk/>
            <pc:sldMk cId="3740592930" sldId="289"/>
            <ac:spMk id="42" creationId="{E509ACAF-2A08-CE7D-8D41-6B8C692F48EA}"/>
          </ac:spMkLst>
        </pc:spChg>
        <pc:picChg chg="add mod">
          <ac:chgData name="Peter Pavlicko" userId="3fc1c4cd-829c-4e6b-98f1-d236d210cae0" providerId="ADAL" clId="{66E4A22A-D1A0-481A-8EC8-94343B2B4469}" dt="2024-09-04T11:42:31.576" v="1230" actId="1076"/>
          <ac:picMkLst>
            <pc:docMk/>
            <pc:sldMk cId="3740592930" sldId="289"/>
            <ac:picMk id="44" creationId="{F8A00E7A-E8CE-7546-4B65-C3DE19E14D42}"/>
          </ac:picMkLst>
        </pc:picChg>
        <pc:picChg chg="add mod">
          <ac:chgData name="Peter Pavlicko" userId="3fc1c4cd-829c-4e6b-98f1-d236d210cae0" providerId="ADAL" clId="{66E4A22A-D1A0-481A-8EC8-94343B2B4469}" dt="2024-09-04T11:38:25.942" v="1134" actId="1076"/>
          <ac:picMkLst>
            <pc:docMk/>
            <pc:sldMk cId="3740592930" sldId="289"/>
            <ac:picMk id="4098" creationId="{27637C0A-4042-F7B1-965B-34A1E343074F}"/>
          </ac:picMkLst>
        </pc:picChg>
        <pc:picChg chg="add mod">
          <ac:chgData name="Peter Pavlicko" userId="3fc1c4cd-829c-4e6b-98f1-d236d210cae0" providerId="ADAL" clId="{66E4A22A-D1A0-481A-8EC8-94343B2B4469}" dt="2024-09-04T11:39:04.100" v="1141" actId="1076"/>
          <ac:picMkLst>
            <pc:docMk/>
            <pc:sldMk cId="3740592930" sldId="289"/>
            <ac:picMk id="4100" creationId="{643A0506-2D38-D327-E47F-BD1082F9C586}"/>
          </ac:picMkLst>
        </pc:picChg>
        <pc:picChg chg="add">
          <ac:chgData name="Peter Pavlicko" userId="3fc1c4cd-829c-4e6b-98f1-d236d210cae0" providerId="ADAL" clId="{66E4A22A-D1A0-481A-8EC8-94343B2B4469}" dt="2024-09-04T11:41:40.548" v="1227"/>
          <ac:picMkLst>
            <pc:docMk/>
            <pc:sldMk cId="3740592930" sldId="289"/>
            <ac:picMk id="4102" creationId="{D8F71B34-9754-43A8-683A-BCBD32A4773C}"/>
          </ac:picMkLst>
        </pc:picChg>
        <pc:cxnChg chg="add mod">
          <ac:chgData name="Peter Pavlicko" userId="3fc1c4cd-829c-4e6b-98f1-d236d210cae0" providerId="ADAL" clId="{66E4A22A-D1A0-481A-8EC8-94343B2B4469}" dt="2024-09-04T11:38:25.942" v="1134" actId="1076"/>
          <ac:cxnSpMkLst>
            <pc:docMk/>
            <pc:sldMk cId="3740592930" sldId="289"/>
            <ac:cxnSpMk id="9" creationId="{8D0842E9-E7B3-0D75-6166-307C7020446A}"/>
          </ac:cxnSpMkLst>
        </pc:cxnChg>
        <pc:cxnChg chg="add mod">
          <ac:chgData name="Peter Pavlicko" userId="3fc1c4cd-829c-4e6b-98f1-d236d210cae0" providerId="ADAL" clId="{66E4A22A-D1A0-481A-8EC8-94343B2B4469}" dt="2024-09-04T11:38:25.942" v="1134" actId="1076"/>
          <ac:cxnSpMkLst>
            <pc:docMk/>
            <pc:sldMk cId="3740592930" sldId="289"/>
            <ac:cxnSpMk id="12" creationId="{F753B038-A311-D10B-9A59-F2707A0D3722}"/>
          </ac:cxnSpMkLst>
        </pc:cxnChg>
        <pc:cxnChg chg="add del mod">
          <ac:chgData name="Peter Pavlicko" userId="3fc1c4cd-829c-4e6b-98f1-d236d210cae0" providerId="ADAL" clId="{66E4A22A-D1A0-481A-8EC8-94343B2B4469}" dt="2024-09-04T11:35:01.576" v="1093" actId="478"/>
          <ac:cxnSpMkLst>
            <pc:docMk/>
            <pc:sldMk cId="3740592930" sldId="289"/>
            <ac:cxnSpMk id="24" creationId="{E96F85A4-7E82-14D7-81EB-2FD8B009665A}"/>
          </ac:cxnSpMkLst>
        </pc:cxnChg>
        <pc:cxnChg chg="add del mod">
          <ac:chgData name="Peter Pavlicko" userId="3fc1c4cd-829c-4e6b-98f1-d236d210cae0" providerId="ADAL" clId="{66E4A22A-D1A0-481A-8EC8-94343B2B4469}" dt="2024-09-04T11:35:02.386" v="1094" actId="478"/>
          <ac:cxnSpMkLst>
            <pc:docMk/>
            <pc:sldMk cId="3740592930" sldId="289"/>
            <ac:cxnSpMk id="25" creationId="{86DCBC27-F5B6-8BB5-0DDE-151E22AE288A}"/>
          </ac:cxnSpMkLst>
        </pc:cxnChg>
        <pc:cxnChg chg="add mod">
          <ac:chgData name="Peter Pavlicko" userId="3fc1c4cd-829c-4e6b-98f1-d236d210cae0" providerId="ADAL" clId="{66E4A22A-D1A0-481A-8EC8-94343B2B4469}" dt="2024-09-04T11:41:06.773" v="1200" actId="1076"/>
          <ac:cxnSpMkLst>
            <pc:docMk/>
            <pc:sldMk cId="3740592930" sldId="289"/>
            <ac:cxnSpMk id="34" creationId="{E6319360-8F16-1066-A9E9-D05C123A35C4}"/>
          </ac:cxnSpMkLst>
        </pc:cxnChg>
        <pc:cxnChg chg="add mod">
          <ac:chgData name="Peter Pavlicko" userId="3fc1c4cd-829c-4e6b-98f1-d236d210cae0" providerId="ADAL" clId="{66E4A22A-D1A0-481A-8EC8-94343B2B4469}" dt="2024-09-04T11:39:25.384" v="1143" actId="693"/>
          <ac:cxnSpMkLst>
            <pc:docMk/>
            <pc:sldMk cId="3740592930" sldId="289"/>
            <ac:cxnSpMk id="35" creationId="{857C340A-0F20-9890-CBB5-1C2A0272BAFB}"/>
          </ac:cxnSpMkLst>
        </pc:cxnChg>
        <pc:cxnChg chg="add mod">
          <ac:chgData name="Peter Pavlicko" userId="3fc1c4cd-829c-4e6b-98f1-d236d210cae0" providerId="ADAL" clId="{66E4A22A-D1A0-481A-8EC8-94343B2B4469}" dt="2024-09-04T11:41:12.099" v="1203" actId="1035"/>
          <ac:cxnSpMkLst>
            <pc:docMk/>
            <pc:sldMk cId="3740592930" sldId="289"/>
            <ac:cxnSpMk id="41" creationId="{2EE017AF-074C-39FD-43DF-98D9EF9A92F7}"/>
          </ac:cxnSpMkLst>
        </pc:cxnChg>
      </pc:sldChg>
      <pc:sldChg chg="addSp delSp modSp new mod">
        <pc:chgData name="Peter Pavlicko" userId="3fc1c4cd-829c-4e6b-98f1-d236d210cae0" providerId="ADAL" clId="{66E4A22A-D1A0-481A-8EC8-94343B2B4469}" dt="2024-09-04T13:07:12.703" v="2051" actId="20577"/>
        <pc:sldMkLst>
          <pc:docMk/>
          <pc:sldMk cId="3169942691" sldId="290"/>
        </pc:sldMkLst>
        <pc:spChg chg="mod">
          <ac:chgData name="Peter Pavlicko" userId="3fc1c4cd-829c-4e6b-98f1-d236d210cae0" providerId="ADAL" clId="{66E4A22A-D1A0-481A-8EC8-94343B2B4469}" dt="2024-09-04T12:30:29.977" v="1712" actId="20577"/>
          <ac:spMkLst>
            <pc:docMk/>
            <pc:sldMk cId="3169942691" sldId="290"/>
            <ac:spMk id="2" creationId="{8E4311DF-42BB-2DF8-AF46-0EF3950A9EC4}"/>
          </ac:spMkLst>
        </pc:spChg>
        <pc:spChg chg="del">
          <ac:chgData name="Peter Pavlicko" userId="3fc1c4cd-829c-4e6b-98f1-d236d210cae0" providerId="ADAL" clId="{66E4A22A-D1A0-481A-8EC8-94343B2B4469}" dt="2024-09-04T12:05:19.821" v="1576" actId="478"/>
          <ac:spMkLst>
            <pc:docMk/>
            <pc:sldMk cId="3169942691" sldId="290"/>
            <ac:spMk id="3" creationId="{CCCFC0B2-B035-EA11-D8D7-7DF6D346BDB3}"/>
          </ac:spMkLst>
        </pc:spChg>
        <pc:spChg chg="mod">
          <ac:chgData name="Peter Pavlicko" userId="3fc1c4cd-829c-4e6b-98f1-d236d210cae0" providerId="ADAL" clId="{66E4A22A-D1A0-481A-8EC8-94343B2B4469}" dt="2024-09-04T13:07:12.703" v="2051" actId="20577"/>
          <ac:spMkLst>
            <pc:docMk/>
            <pc:sldMk cId="3169942691" sldId="290"/>
            <ac:spMk id="4" creationId="{8DC84B80-78B6-5D45-8448-F3FC3E7821D8}"/>
          </ac:spMkLst>
        </pc:spChg>
        <pc:picChg chg="add mod">
          <ac:chgData name="Peter Pavlicko" userId="3fc1c4cd-829c-4e6b-98f1-d236d210cae0" providerId="ADAL" clId="{66E4A22A-D1A0-481A-8EC8-94343B2B4469}" dt="2024-09-04T12:05:23.040" v="1577" actId="1076"/>
          <ac:picMkLst>
            <pc:docMk/>
            <pc:sldMk cId="3169942691" sldId="290"/>
            <ac:picMk id="5122" creationId="{3E2B99AA-37E4-B4B8-51E5-113B2394D56D}"/>
          </ac:picMkLst>
        </pc:picChg>
        <pc:picChg chg="add mod">
          <ac:chgData name="Peter Pavlicko" userId="3fc1c4cd-829c-4e6b-98f1-d236d210cae0" providerId="ADAL" clId="{66E4A22A-D1A0-481A-8EC8-94343B2B4469}" dt="2024-09-04T12:05:23.040" v="1577" actId="1076"/>
          <ac:picMkLst>
            <pc:docMk/>
            <pc:sldMk cId="3169942691" sldId="290"/>
            <ac:picMk id="5123" creationId="{FAF3D9C8-700D-F27C-B9CE-7B42EB8D98D0}"/>
          </ac:picMkLst>
        </pc:picChg>
      </pc:sldChg>
      <pc:sldChg chg="modSp new mod">
        <pc:chgData name="Peter Pavlicko" userId="3fc1c4cd-829c-4e6b-98f1-d236d210cae0" providerId="ADAL" clId="{66E4A22A-D1A0-481A-8EC8-94343B2B4469}" dt="2024-09-04T13:43:19.589" v="2525" actId="20577"/>
        <pc:sldMkLst>
          <pc:docMk/>
          <pc:sldMk cId="1123431858" sldId="291"/>
        </pc:sldMkLst>
        <pc:spChg chg="mod">
          <ac:chgData name="Peter Pavlicko" userId="3fc1c4cd-829c-4e6b-98f1-d236d210cae0" providerId="ADAL" clId="{66E4A22A-D1A0-481A-8EC8-94343B2B4469}" dt="2024-09-04T13:42:59.300" v="2524" actId="20577"/>
          <ac:spMkLst>
            <pc:docMk/>
            <pc:sldMk cId="1123431858" sldId="291"/>
            <ac:spMk id="2" creationId="{6D7E36ED-0A6A-FD29-03CF-A4C02C29B23C}"/>
          </ac:spMkLst>
        </pc:spChg>
        <pc:spChg chg="mod">
          <ac:chgData name="Peter Pavlicko" userId="3fc1c4cd-829c-4e6b-98f1-d236d210cae0" providerId="ADAL" clId="{66E4A22A-D1A0-481A-8EC8-94343B2B4469}" dt="2024-09-04T13:43:19.589" v="2525" actId="20577"/>
          <ac:spMkLst>
            <pc:docMk/>
            <pc:sldMk cId="1123431858" sldId="291"/>
            <ac:spMk id="4" creationId="{60EE9C68-A999-1FE1-8223-E55F64C757E2}"/>
          </ac:spMkLst>
        </pc:spChg>
      </pc:sldChg>
      <pc:sldChg chg="new del">
        <pc:chgData name="Peter Pavlicko" userId="3fc1c4cd-829c-4e6b-98f1-d236d210cae0" providerId="ADAL" clId="{66E4A22A-D1A0-481A-8EC8-94343B2B4469}" dt="2024-09-04T11:53:24.876" v="1244" actId="2696"/>
        <pc:sldMkLst>
          <pc:docMk/>
          <pc:sldMk cId="3454999624" sldId="291"/>
        </pc:sldMkLst>
      </pc:sldChg>
      <pc:sldChg chg="addSp delSp modSp new mod">
        <pc:chgData name="Peter Pavlicko" userId="3fc1c4cd-829c-4e6b-98f1-d236d210cae0" providerId="ADAL" clId="{66E4A22A-D1A0-481A-8EC8-94343B2B4469}" dt="2024-09-04T12:25:27.358" v="1687" actId="478"/>
        <pc:sldMkLst>
          <pc:docMk/>
          <pc:sldMk cId="2699042054" sldId="292"/>
        </pc:sldMkLst>
        <pc:spChg chg="del">
          <ac:chgData name="Peter Pavlicko" userId="3fc1c4cd-829c-4e6b-98f1-d236d210cae0" providerId="ADAL" clId="{66E4A22A-D1A0-481A-8EC8-94343B2B4469}" dt="2024-09-04T12:25:27.358" v="1687" actId="478"/>
          <ac:spMkLst>
            <pc:docMk/>
            <pc:sldMk cId="2699042054" sldId="292"/>
            <ac:spMk id="3" creationId="{BC5EC43B-597C-5C84-7E3F-FB87764B0509}"/>
          </ac:spMkLst>
        </pc:spChg>
        <pc:spChg chg="mod">
          <ac:chgData name="Peter Pavlicko" userId="3fc1c4cd-829c-4e6b-98f1-d236d210cae0" providerId="ADAL" clId="{66E4A22A-D1A0-481A-8EC8-94343B2B4469}" dt="2024-09-04T12:19:38.962" v="1664" actId="20577"/>
          <ac:spMkLst>
            <pc:docMk/>
            <pc:sldMk cId="2699042054" sldId="292"/>
            <ac:spMk id="4" creationId="{EDA55E36-3701-411B-B31B-17CE22C81F19}"/>
          </ac:spMkLst>
        </pc:spChg>
        <pc:picChg chg="add mod">
          <ac:chgData name="Peter Pavlicko" userId="3fc1c4cd-829c-4e6b-98f1-d236d210cae0" providerId="ADAL" clId="{66E4A22A-D1A0-481A-8EC8-94343B2B4469}" dt="2024-09-04T12:21:16.118" v="1666" actId="1076"/>
          <ac:picMkLst>
            <pc:docMk/>
            <pc:sldMk cId="2699042054" sldId="292"/>
            <ac:picMk id="6" creationId="{06F31FDF-5534-80BB-77C3-4475346632E2}"/>
          </ac:picMkLst>
        </pc:picChg>
      </pc:sldChg>
      <pc:sldChg chg="addSp delSp modSp new mod">
        <pc:chgData name="Peter Pavlicko" userId="3fc1c4cd-829c-4e6b-98f1-d236d210cae0" providerId="ADAL" clId="{66E4A22A-D1A0-481A-8EC8-94343B2B4469}" dt="2024-09-04T12:25:22.649" v="1686" actId="478"/>
        <pc:sldMkLst>
          <pc:docMk/>
          <pc:sldMk cId="3168007675" sldId="293"/>
        </pc:sldMkLst>
        <pc:spChg chg="del">
          <ac:chgData name="Peter Pavlicko" userId="3fc1c4cd-829c-4e6b-98f1-d236d210cae0" providerId="ADAL" clId="{66E4A22A-D1A0-481A-8EC8-94343B2B4469}" dt="2024-09-04T12:25:22.649" v="1686" actId="478"/>
          <ac:spMkLst>
            <pc:docMk/>
            <pc:sldMk cId="3168007675" sldId="293"/>
            <ac:spMk id="3" creationId="{7AAB9839-2C14-A3E9-D2C3-59E9FC8A4F9A}"/>
          </ac:spMkLst>
        </pc:spChg>
        <pc:picChg chg="add mod">
          <ac:chgData name="Peter Pavlicko" userId="3fc1c4cd-829c-4e6b-98f1-d236d210cae0" providerId="ADAL" clId="{66E4A22A-D1A0-481A-8EC8-94343B2B4469}" dt="2024-09-04T12:22:47.616" v="1669" actId="1076"/>
          <ac:picMkLst>
            <pc:docMk/>
            <pc:sldMk cId="3168007675" sldId="293"/>
            <ac:picMk id="6" creationId="{10EE9F2F-9FEF-0DA3-1644-68CB15CCA741}"/>
          </ac:picMkLst>
        </pc:picChg>
      </pc:sldChg>
      <pc:sldChg chg="addSp delSp modSp new mod">
        <pc:chgData name="Peter Pavlicko" userId="3fc1c4cd-829c-4e6b-98f1-d236d210cae0" providerId="ADAL" clId="{66E4A22A-D1A0-481A-8EC8-94343B2B4469}" dt="2024-09-05T14:19:54.987" v="2700" actId="21"/>
        <pc:sldMkLst>
          <pc:docMk/>
          <pc:sldMk cId="3359579177" sldId="294"/>
        </pc:sldMkLst>
        <pc:spChg chg="del">
          <ac:chgData name="Peter Pavlicko" userId="3fc1c4cd-829c-4e6b-98f1-d236d210cae0" providerId="ADAL" clId="{66E4A22A-D1A0-481A-8EC8-94343B2B4469}" dt="2024-09-04T12:25:13.795" v="1684" actId="478"/>
          <ac:spMkLst>
            <pc:docMk/>
            <pc:sldMk cId="3359579177" sldId="294"/>
            <ac:spMk id="3" creationId="{155E86D0-4DAC-8854-1B04-D734DE48DB59}"/>
          </ac:spMkLst>
        </pc:spChg>
        <pc:picChg chg="add del mod">
          <ac:chgData name="Peter Pavlicko" userId="3fc1c4cd-829c-4e6b-98f1-d236d210cae0" providerId="ADAL" clId="{66E4A22A-D1A0-481A-8EC8-94343B2B4469}" dt="2024-09-05T14:19:54.987" v="2700" actId="21"/>
          <ac:picMkLst>
            <pc:docMk/>
            <pc:sldMk cId="3359579177" sldId="294"/>
            <ac:picMk id="5" creationId="{E95A3D89-B6C4-CE92-6069-6F0C8BC8BF83}"/>
          </ac:picMkLst>
        </pc:picChg>
        <pc:picChg chg="add mod">
          <ac:chgData name="Peter Pavlicko" userId="3fc1c4cd-829c-4e6b-98f1-d236d210cae0" providerId="ADAL" clId="{66E4A22A-D1A0-481A-8EC8-94343B2B4469}" dt="2024-09-04T12:23:27.486" v="1672" actId="1076"/>
          <ac:picMkLst>
            <pc:docMk/>
            <pc:sldMk cId="3359579177" sldId="294"/>
            <ac:picMk id="6" creationId="{F9AD027A-105A-EF49-06B5-42DF26A2B74E}"/>
          </ac:picMkLst>
        </pc:picChg>
      </pc:sldChg>
      <pc:sldChg chg="addSp delSp modSp new mod ord">
        <pc:chgData name="Peter Pavlicko" userId="3fc1c4cd-829c-4e6b-98f1-d236d210cae0" providerId="ADAL" clId="{66E4A22A-D1A0-481A-8EC8-94343B2B4469}" dt="2024-09-04T12:25:18.196" v="1685" actId="478"/>
        <pc:sldMkLst>
          <pc:docMk/>
          <pc:sldMk cId="473605439" sldId="295"/>
        </pc:sldMkLst>
        <pc:spChg chg="del">
          <ac:chgData name="Peter Pavlicko" userId="3fc1c4cd-829c-4e6b-98f1-d236d210cae0" providerId="ADAL" clId="{66E4A22A-D1A0-481A-8EC8-94343B2B4469}" dt="2024-09-04T12:25:18.196" v="1685" actId="478"/>
          <ac:spMkLst>
            <pc:docMk/>
            <pc:sldMk cId="473605439" sldId="295"/>
            <ac:spMk id="3" creationId="{535CEDAE-361E-32D9-1607-0CEDFCD1DF14}"/>
          </ac:spMkLst>
        </pc:spChg>
        <pc:picChg chg="add mod">
          <ac:chgData name="Peter Pavlicko" userId="3fc1c4cd-829c-4e6b-98f1-d236d210cae0" providerId="ADAL" clId="{66E4A22A-D1A0-481A-8EC8-94343B2B4469}" dt="2024-09-04T12:24:04.935" v="1675" actId="1076"/>
          <ac:picMkLst>
            <pc:docMk/>
            <pc:sldMk cId="473605439" sldId="295"/>
            <ac:picMk id="6" creationId="{1DA25FCA-21E3-A6B1-BB23-026FE28C32E0}"/>
          </ac:picMkLst>
        </pc:picChg>
      </pc:sldChg>
      <pc:sldChg chg="addSp delSp modSp new mod">
        <pc:chgData name="Peter Pavlicko" userId="3fc1c4cd-829c-4e6b-98f1-d236d210cae0" providerId="ADAL" clId="{66E4A22A-D1A0-481A-8EC8-94343B2B4469}" dt="2024-09-04T12:31:31.667" v="1713" actId="1076"/>
        <pc:sldMkLst>
          <pc:docMk/>
          <pc:sldMk cId="1580105167" sldId="296"/>
        </pc:sldMkLst>
        <pc:spChg chg="del">
          <ac:chgData name="Peter Pavlicko" userId="3fc1c4cd-829c-4e6b-98f1-d236d210cae0" providerId="ADAL" clId="{66E4A22A-D1A0-481A-8EC8-94343B2B4469}" dt="2024-09-04T12:25:07.807" v="1683" actId="478"/>
          <ac:spMkLst>
            <pc:docMk/>
            <pc:sldMk cId="1580105167" sldId="296"/>
            <ac:spMk id="3" creationId="{5EF80486-8536-8C34-E182-8DFDB6441542}"/>
          </ac:spMkLst>
        </pc:spChg>
        <pc:picChg chg="add mod">
          <ac:chgData name="Peter Pavlicko" userId="3fc1c4cd-829c-4e6b-98f1-d236d210cae0" providerId="ADAL" clId="{66E4A22A-D1A0-481A-8EC8-94343B2B4469}" dt="2024-09-04T12:31:31.667" v="1713" actId="1076"/>
          <ac:picMkLst>
            <pc:docMk/>
            <pc:sldMk cId="1580105167" sldId="296"/>
            <ac:picMk id="6" creationId="{A72A9186-57A5-1F82-6374-686390DB0AD0}"/>
          </ac:picMkLst>
        </pc:picChg>
      </pc:sldChg>
      <pc:sldChg chg="add del">
        <pc:chgData name="Peter Pavlicko" userId="3fc1c4cd-829c-4e6b-98f1-d236d210cae0" providerId="ADAL" clId="{66E4A22A-D1A0-481A-8EC8-94343B2B4469}" dt="2024-09-04T12:24:46.364" v="1680"/>
        <pc:sldMkLst>
          <pc:docMk/>
          <pc:sldMk cId="2253659083" sldId="297"/>
        </pc:sldMkLst>
      </pc:sldChg>
      <pc:sldChg chg="addSp modSp new mod ord">
        <pc:chgData name="Peter Pavlicko" userId="3fc1c4cd-829c-4e6b-98f1-d236d210cae0" providerId="ADAL" clId="{66E4A22A-D1A0-481A-8EC8-94343B2B4469}" dt="2024-09-04T13:51:06.198" v="2655" actId="1076"/>
        <pc:sldMkLst>
          <pc:docMk/>
          <pc:sldMk cId="3013469885" sldId="297"/>
        </pc:sldMkLst>
        <pc:spChg chg="mod">
          <ac:chgData name="Peter Pavlicko" userId="3fc1c4cd-829c-4e6b-98f1-d236d210cae0" providerId="ADAL" clId="{66E4A22A-D1A0-481A-8EC8-94343B2B4469}" dt="2024-09-04T13:48:29.272" v="2639" actId="20577"/>
          <ac:spMkLst>
            <pc:docMk/>
            <pc:sldMk cId="3013469885" sldId="297"/>
            <ac:spMk id="2" creationId="{30004E0D-82E1-3A20-8257-B5594EAFE5A0}"/>
          </ac:spMkLst>
        </pc:spChg>
        <pc:spChg chg="mod">
          <ac:chgData name="Peter Pavlicko" userId="3fc1c4cd-829c-4e6b-98f1-d236d210cae0" providerId="ADAL" clId="{66E4A22A-D1A0-481A-8EC8-94343B2B4469}" dt="2024-09-04T12:37:11.807" v="1715"/>
          <ac:spMkLst>
            <pc:docMk/>
            <pc:sldMk cId="3013469885" sldId="297"/>
            <ac:spMk id="4" creationId="{ADE02359-2880-C8E0-8FEA-0B63040F9401}"/>
          </ac:spMkLst>
        </pc:spChg>
        <pc:picChg chg="add mod">
          <ac:chgData name="Peter Pavlicko" userId="3fc1c4cd-829c-4e6b-98f1-d236d210cae0" providerId="ADAL" clId="{66E4A22A-D1A0-481A-8EC8-94343B2B4469}" dt="2024-09-04T13:49:17.845" v="2643" actId="1076"/>
          <ac:picMkLst>
            <pc:docMk/>
            <pc:sldMk cId="3013469885" sldId="297"/>
            <ac:picMk id="6" creationId="{7AF7117F-A01C-4150-0D07-89D3CB7F164D}"/>
          </ac:picMkLst>
        </pc:picChg>
        <pc:picChg chg="add mod">
          <ac:chgData name="Peter Pavlicko" userId="3fc1c4cd-829c-4e6b-98f1-d236d210cae0" providerId="ADAL" clId="{66E4A22A-D1A0-481A-8EC8-94343B2B4469}" dt="2024-09-04T13:49:45.197" v="2647" actId="1076"/>
          <ac:picMkLst>
            <pc:docMk/>
            <pc:sldMk cId="3013469885" sldId="297"/>
            <ac:picMk id="8" creationId="{04CE2BDB-4407-0717-AB3B-E533C901E544}"/>
          </ac:picMkLst>
        </pc:picChg>
        <pc:picChg chg="add mod">
          <ac:chgData name="Peter Pavlicko" userId="3fc1c4cd-829c-4e6b-98f1-d236d210cae0" providerId="ADAL" clId="{66E4A22A-D1A0-481A-8EC8-94343B2B4469}" dt="2024-09-04T13:51:06.198" v="2655" actId="1076"/>
          <ac:picMkLst>
            <pc:docMk/>
            <pc:sldMk cId="3013469885" sldId="297"/>
            <ac:picMk id="10" creationId="{DB3A1118-EF12-B937-9558-930612669CE2}"/>
          </ac:picMkLst>
        </pc:picChg>
        <pc:picChg chg="add mod">
          <ac:chgData name="Peter Pavlicko" userId="3fc1c4cd-829c-4e6b-98f1-d236d210cae0" providerId="ADAL" clId="{66E4A22A-D1A0-481A-8EC8-94343B2B4469}" dt="2024-09-04T13:03:17.029" v="2009" actId="1076"/>
          <ac:picMkLst>
            <pc:docMk/>
            <pc:sldMk cId="3013469885" sldId="297"/>
            <ac:picMk id="6146" creationId="{F59330FC-588E-5E55-1A63-C6D9DFCA2EBD}"/>
          </ac:picMkLst>
        </pc:picChg>
      </pc:sldChg>
      <pc:sldChg chg="add del">
        <pc:chgData name="Peter Pavlicko" userId="3fc1c4cd-829c-4e6b-98f1-d236d210cae0" providerId="ADAL" clId="{66E4A22A-D1A0-481A-8EC8-94343B2B4469}" dt="2024-09-04T12:24:46.364" v="1680"/>
        <pc:sldMkLst>
          <pc:docMk/>
          <pc:sldMk cId="861372789" sldId="298"/>
        </pc:sldMkLst>
      </pc:sldChg>
      <pc:sldChg chg="addSp delSp modSp new mod">
        <pc:chgData name="Peter Pavlicko" userId="3fc1c4cd-829c-4e6b-98f1-d236d210cae0" providerId="ADAL" clId="{66E4A22A-D1A0-481A-8EC8-94343B2B4469}" dt="2024-09-04T12:53:29.633" v="1920" actId="478"/>
        <pc:sldMkLst>
          <pc:docMk/>
          <pc:sldMk cId="2591503077" sldId="298"/>
        </pc:sldMkLst>
        <pc:spChg chg="del">
          <ac:chgData name="Peter Pavlicko" userId="3fc1c4cd-829c-4e6b-98f1-d236d210cae0" providerId="ADAL" clId="{66E4A22A-D1A0-481A-8EC8-94343B2B4469}" dt="2024-09-04T12:53:29.633" v="1920" actId="478"/>
          <ac:spMkLst>
            <pc:docMk/>
            <pc:sldMk cId="2591503077" sldId="298"/>
            <ac:spMk id="3" creationId="{F1074E45-D138-F19B-E268-58D93B25550A}"/>
          </ac:spMkLst>
        </pc:spChg>
        <pc:spChg chg="mod">
          <ac:chgData name="Peter Pavlicko" userId="3fc1c4cd-829c-4e6b-98f1-d236d210cae0" providerId="ADAL" clId="{66E4A22A-D1A0-481A-8EC8-94343B2B4469}" dt="2024-09-04T12:53:22.462" v="1918" actId="20577"/>
          <ac:spMkLst>
            <pc:docMk/>
            <pc:sldMk cId="2591503077" sldId="298"/>
            <ac:spMk id="4" creationId="{A18480FE-A5C7-A86C-E3B0-5453A5F0FAB4}"/>
          </ac:spMkLst>
        </pc:spChg>
        <pc:picChg chg="add mod">
          <ac:chgData name="Peter Pavlicko" userId="3fc1c4cd-829c-4e6b-98f1-d236d210cae0" providerId="ADAL" clId="{66E4A22A-D1A0-481A-8EC8-94343B2B4469}" dt="2024-09-04T12:53:27.546" v="1919" actId="14100"/>
          <ac:picMkLst>
            <pc:docMk/>
            <pc:sldMk cId="2591503077" sldId="298"/>
            <ac:picMk id="6" creationId="{F5F24D0E-2B8B-3864-3B0E-64F3F9BE7137}"/>
          </ac:picMkLst>
        </pc:picChg>
      </pc:sldChg>
      <pc:sldChg chg="addSp delSp modSp new mod">
        <pc:chgData name="Peter Pavlicko" userId="3fc1c4cd-829c-4e6b-98f1-d236d210cae0" providerId="ADAL" clId="{66E4A22A-D1A0-481A-8EC8-94343B2B4469}" dt="2024-09-05T14:20:20.201" v="2705" actId="478"/>
        <pc:sldMkLst>
          <pc:docMk/>
          <pc:sldMk cId="438292203" sldId="299"/>
        </pc:sldMkLst>
        <pc:spChg chg="del">
          <ac:chgData name="Peter Pavlicko" userId="3fc1c4cd-829c-4e6b-98f1-d236d210cae0" providerId="ADAL" clId="{66E4A22A-D1A0-481A-8EC8-94343B2B4469}" dt="2024-09-05T14:20:20.201" v="2705" actId="478"/>
          <ac:spMkLst>
            <pc:docMk/>
            <pc:sldMk cId="438292203" sldId="299"/>
            <ac:spMk id="2" creationId="{27C3B856-8CB2-1721-E5C9-B60214D3F5AF}"/>
          </ac:spMkLst>
        </pc:spChg>
        <pc:spChg chg="del">
          <ac:chgData name="Peter Pavlicko" userId="3fc1c4cd-829c-4e6b-98f1-d236d210cae0" providerId="ADAL" clId="{66E4A22A-D1A0-481A-8EC8-94343B2B4469}" dt="2024-09-05T14:20:17.424" v="2704" actId="478"/>
          <ac:spMkLst>
            <pc:docMk/>
            <pc:sldMk cId="438292203" sldId="299"/>
            <ac:spMk id="3" creationId="{C83A9DB7-185A-C21C-1872-006E6AE49D6C}"/>
          </ac:spMkLst>
        </pc:spChg>
        <pc:picChg chg="add mod">
          <ac:chgData name="Peter Pavlicko" userId="3fc1c4cd-829c-4e6b-98f1-d236d210cae0" providerId="ADAL" clId="{66E4A22A-D1A0-481A-8EC8-94343B2B4469}" dt="2024-09-05T14:20:10.467" v="2703" actId="1076"/>
          <ac:picMkLst>
            <pc:docMk/>
            <pc:sldMk cId="438292203" sldId="299"/>
            <ac:picMk id="5" creationId="{E95A3D89-B6C4-CE92-6069-6F0C8BC8BF83}"/>
          </ac:picMkLst>
        </pc:picChg>
      </pc:sldChg>
      <pc:sldChg chg="add del">
        <pc:chgData name="Peter Pavlicko" userId="3fc1c4cd-829c-4e6b-98f1-d236d210cae0" providerId="ADAL" clId="{66E4A22A-D1A0-481A-8EC8-94343B2B4469}" dt="2024-09-04T12:24:46.364" v="1680"/>
        <pc:sldMkLst>
          <pc:docMk/>
          <pc:sldMk cId="3750727105" sldId="299"/>
        </pc:sldMkLst>
      </pc:sldChg>
      <pc:sldChg chg="add del">
        <pc:chgData name="Peter Pavlicko" userId="3fc1c4cd-829c-4e6b-98f1-d236d210cae0" providerId="ADAL" clId="{66E4A22A-D1A0-481A-8EC8-94343B2B4469}" dt="2024-09-04T12:24:46.364" v="1680"/>
        <pc:sldMkLst>
          <pc:docMk/>
          <pc:sldMk cId="693716732" sldId="300"/>
        </pc:sldMkLst>
      </pc:sldChg>
      <pc:sldChg chg="add del">
        <pc:chgData name="Peter Pavlicko" userId="3fc1c4cd-829c-4e6b-98f1-d236d210cae0" providerId="ADAL" clId="{66E4A22A-D1A0-481A-8EC8-94343B2B4469}" dt="2024-09-04T12:24:46.364" v="1680"/>
        <pc:sldMkLst>
          <pc:docMk/>
          <pc:sldMk cId="1847733116" sldId="301"/>
        </pc:sldMkLst>
      </pc:sldChg>
      <pc:sldChg chg="add del">
        <pc:chgData name="Peter Pavlicko" userId="3fc1c4cd-829c-4e6b-98f1-d236d210cae0" providerId="ADAL" clId="{66E4A22A-D1A0-481A-8EC8-94343B2B4469}" dt="2024-09-04T12:24:46.364" v="1680"/>
        <pc:sldMkLst>
          <pc:docMk/>
          <pc:sldMk cId="1108504597" sldId="302"/>
        </pc:sldMkLst>
      </pc:sldChg>
      <pc:sldChg chg="add del">
        <pc:chgData name="Peter Pavlicko" userId="3fc1c4cd-829c-4e6b-98f1-d236d210cae0" providerId="ADAL" clId="{66E4A22A-D1A0-481A-8EC8-94343B2B4469}" dt="2024-09-04T12:24:46.364" v="1680"/>
        <pc:sldMkLst>
          <pc:docMk/>
          <pc:sldMk cId="2529480682" sldId="303"/>
        </pc:sldMkLst>
      </pc:sldChg>
      <pc:sldChg chg="add del">
        <pc:chgData name="Peter Pavlicko" userId="3fc1c4cd-829c-4e6b-98f1-d236d210cae0" providerId="ADAL" clId="{66E4A22A-D1A0-481A-8EC8-94343B2B4469}" dt="2024-09-04T12:24:46.364" v="1680"/>
        <pc:sldMkLst>
          <pc:docMk/>
          <pc:sldMk cId="3169909130" sldId="304"/>
        </pc:sldMkLst>
      </pc:sldChg>
      <pc:sldChg chg="add del">
        <pc:chgData name="Peter Pavlicko" userId="3fc1c4cd-829c-4e6b-98f1-d236d210cae0" providerId="ADAL" clId="{66E4A22A-D1A0-481A-8EC8-94343B2B4469}" dt="2024-09-04T12:24:46.364" v="1680"/>
        <pc:sldMkLst>
          <pc:docMk/>
          <pc:sldMk cId="3477440561" sldId="305"/>
        </pc:sldMkLst>
      </pc:sldChg>
      <pc:sldChg chg="add del">
        <pc:chgData name="Peter Pavlicko" userId="3fc1c4cd-829c-4e6b-98f1-d236d210cae0" providerId="ADAL" clId="{66E4A22A-D1A0-481A-8EC8-94343B2B4469}" dt="2024-09-04T12:24:46.364" v="1680"/>
        <pc:sldMkLst>
          <pc:docMk/>
          <pc:sldMk cId="1117677713" sldId="306"/>
        </pc:sldMkLst>
      </pc:sldChg>
      <pc:sldChg chg="add del">
        <pc:chgData name="Peter Pavlicko" userId="3fc1c4cd-829c-4e6b-98f1-d236d210cae0" providerId="ADAL" clId="{66E4A22A-D1A0-481A-8EC8-94343B2B4469}" dt="2024-09-04T12:24:46.364" v="1680"/>
        <pc:sldMkLst>
          <pc:docMk/>
          <pc:sldMk cId="896736799" sldId="307"/>
        </pc:sldMkLst>
      </pc:sldChg>
      <pc:sldChg chg="add del">
        <pc:chgData name="Peter Pavlicko" userId="3fc1c4cd-829c-4e6b-98f1-d236d210cae0" providerId="ADAL" clId="{66E4A22A-D1A0-481A-8EC8-94343B2B4469}" dt="2024-09-04T12:24:46.364" v="1680"/>
        <pc:sldMkLst>
          <pc:docMk/>
          <pc:sldMk cId="1828470889" sldId="308"/>
        </pc:sldMkLst>
      </pc:sldChg>
      <pc:sldChg chg="add del">
        <pc:chgData name="Peter Pavlicko" userId="3fc1c4cd-829c-4e6b-98f1-d236d210cae0" providerId="ADAL" clId="{66E4A22A-D1A0-481A-8EC8-94343B2B4469}" dt="2024-09-04T12:24:46.364" v="1680"/>
        <pc:sldMkLst>
          <pc:docMk/>
          <pc:sldMk cId="2689924377" sldId="309"/>
        </pc:sldMkLst>
      </pc:sldChg>
      <pc:sldChg chg="add del">
        <pc:chgData name="Peter Pavlicko" userId="3fc1c4cd-829c-4e6b-98f1-d236d210cae0" providerId="ADAL" clId="{66E4A22A-D1A0-481A-8EC8-94343B2B4469}" dt="2024-09-04T12:24:46.364" v="1680"/>
        <pc:sldMkLst>
          <pc:docMk/>
          <pc:sldMk cId="343585379" sldId="310"/>
        </pc:sldMkLst>
      </pc:sldChg>
      <pc:sldChg chg="add del">
        <pc:chgData name="Peter Pavlicko" userId="3fc1c4cd-829c-4e6b-98f1-d236d210cae0" providerId="ADAL" clId="{66E4A22A-D1A0-481A-8EC8-94343B2B4469}" dt="2024-09-04T12:24:46.364" v="1680"/>
        <pc:sldMkLst>
          <pc:docMk/>
          <pc:sldMk cId="2499331854" sldId="311"/>
        </pc:sldMkLst>
      </pc:sldChg>
      <pc:sldChg chg="add del">
        <pc:chgData name="Peter Pavlicko" userId="3fc1c4cd-829c-4e6b-98f1-d236d210cae0" providerId="ADAL" clId="{66E4A22A-D1A0-481A-8EC8-94343B2B4469}" dt="2024-09-04T12:24:46.364" v="1680"/>
        <pc:sldMkLst>
          <pc:docMk/>
          <pc:sldMk cId="759118717" sldId="312"/>
        </pc:sldMkLst>
      </pc:sldChg>
      <pc:sldMasterChg chg="delSldLayout">
        <pc:chgData name="Peter Pavlicko" userId="3fc1c4cd-829c-4e6b-98f1-d236d210cae0" providerId="ADAL" clId="{66E4A22A-D1A0-481A-8EC8-94343B2B4469}" dt="2024-09-04T10:32:31.655" v="482" actId="47"/>
        <pc:sldMasterMkLst>
          <pc:docMk/>
          <pc:sldMasterMk cId="3651902379" sldId="2147483738"/>
        </pc:sldMasterMkLst>
        <pc:sldLayoutChg chg="del">
          <pc:chgData name="Peter Pavlicko" userId="3fc1c4cd-829c-4e6b-98f1-d236d210cae0" providerId="ADAL" clId="{66E4A22A-D1A0-481A-8EC8-94343B2B4469}" dt="2024-09-04T10:25:53.514" v="429" actId="47"/>
          <pc:sldLayoutMkLst>
            <pc:docMk/>
            <pc:sldMasterMk cId="3651902379" sldId="2147483738"/>
            <pc:sldLayoutMk cId="3854998822" sldId="2147483799"/>
          </pc:sldLayoutMkLst>
        </pc:sldLayoutChg>
        <pc:sldLayoutChg chg="del">
          <pc:chgData name="Peter Pavlicko" userId="3fc1c4cd-829c-4e6b-98f1-d236d210cae0" providerId="ADAL" clId="{66E4A22A-D1A0-481A-8EC8-94343B2B4469}" dt="2024-09-04T10:32:31.655" v="482" actId="47"/>
          <pc:sldLayoutMkLst>
            <pc:docMk/>
            <pc:sldMasterMk cId="3651902379" sldId="2147483738"/>
            <pc:sldLayoutMk cId="2333954624" sldId="2147483800"/>
          </pc:sldLayoutMkLst>
        </pc:sldLayoutChg>
        <pc:sldLayoutChg chg="del">
          <pc:chgData name="Peter Pavlicko" userId="3fc1c4cd-829c-4e6b-98f1-d236d210cae0" providerId="ADAL" clId="{66E4A22A-D1A0-481A-8EC8-94343B2B4469}" dt="2024-09-04T10:27:46.197" v="439" actId="47"/>
          <pc:sldLayoutMkLst>
            <pc:docMk/>
            <pc:sldMasterMk cId="3651902379" sldId="2147483738"/>
            <pc:sldLayoutMk cId="745150447" sldId="2147483801"/>
          </pc:sldLayoutMkLst>
        </pc:sldLayoutChg>
      </pc:sldMasterChg>
    </pc:docChg>
  </pc:docChgLst>
  <pc:docChgLst>
    <pc:chgData name="Peter Pavlicko" userId="S::peter.pavlicko@rystadenergy.com::3fc1c4cd-829c-4e6b-98f1-d236d210cae0" providerId="AD" clId="Web-{52DF43D3-303A-4521-BC4F-53BDDD46EA9D}"/>
    <pc:docChg chg="modSld">
      <pc:chgData name="Peter Pavlicko" userId="S::peter.pavlicko@rystadenergy.com::3fc1c4cd-829c-4e6b-98f1-d236d210cae0" providerId="AD" clId="Web-{52DF43D3-303A-4521-BC4F-53BDDD46EA9D}" dt="2024-09-04T21:34:30.022" v="12" actId="1076"/>
      <pc:docMkLst>
        <pc:docMk/>
      </pc:docMkLst>
      <pc:sldChg chg="modSp">
        <pc:chgData name="Peter Pavlicko" userId="S::peter.pavlicko@rystadenergy.com::3fc1c4cd-829c-4e6b-98f1-d236d210cae0" providerId="AD" clId="Web-{52DF43D3-303A-4521-BC4F-53BDDD46EA9D}" dt="2024-09-04T21:34:30.022" v="12" actId="1076"/>
        <pc:sldMkLst>
          <pc:docMk/>
          <pc:sldMk cId="2921159935" sldId="265"/>
        </pc:sldMkLst>
        <pc:spChg chg="mod">
          <ac:chgData name="Peter Pavlicko" userId="S::peter.pavlicko@rystadenergy.com::3fc1c4cd-829c-4e6b-98f1-d236d210cae0" providerId="AD" clId="Web-{52DF43D3-303A-4521-BC4F-53BDDD46EA9D}" dt="2024-09-04T21:34:24.771" v="10" actId="20577"/>
          <ac:spMkLst>
            <pc:docMk/>
            <pc:sldMk cId="2921159935" sldId="265"/>
            <ac:spMk id="2" creationId="{17DC5837-1C3B-9179-67CB-00E5A1AB6DF5}"/>
          </ac:spMkLst>
        </pc:spChg>
        <pc:picChg chg="mod">
          <ac:chgData name="Peter Pavlicko" userId="S::peter.pavlicko@rystadenergy.com::3fc1c4cd-829c-4e6b-98f1-d236d210cae0" providerId="AD" clId="Web-{52DF43D3-303A-4521-BC4F-53BDDD46EA9D}" dt="2024-09-04T21:34:29.975" v="11" actId="1076"/>
          <ac:picMkLst>
            <pc:docMk/>
            <pc:sldMk cId="2921159935" sldId="265"/>
            <ac:picMk id="1028" creationId="{17A550D4-01DB-488D-44E8-8744DD937C15}"/>
          </ac:picMkLst>
        </pc:picChg>
        <pc:picChg chg="mod">
          <ac:chgData name="Peter Pavlicko" userId="S::peter.pavlicko@rystadenergy.com::3fc1c4cd-829c-4e6b-98f1-d236d210cae0" providerId="AD" clId="Web-{52DF43D3-303A-4521-BC4F-53BDDD46EA9D}" dt="2024-09-04T21:34:30.022" v="12" actId="1076"/>
          <ac:picMkLst>
            <pc:docMk/>
            <pc:sldMk cId="2921159935" sldId="265"/>
            <ac:picMk id="1030" creationId="{84B1980B-53F6-8FD7-9475-2027D00CF2F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69B739-7134-4699-AC75-6471F815BE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EB5B371-E24B-43A6-96EB-BF165FF9AA0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C3E249-D6E7-493B-AEF1-2505F513D00B}" type="datetimeFigureOut">
              <a:rPr lang="en-US" smtClean="0"/>
              <a:t>9/6/2024</a:t>
            </a:fld>
            <a:endParaRPr lang="en-US"/>
          </a:p>
        </p:txBody>
      </p:sp>
      <p:sp>
        <p:nvSpPr>
          <p:cNvPr id="4" name="Footer Placeholder 3">
            <a:extLst>
              <a:ext uri="{FF2B5EF4-FFF2-40B4-BE49-F238E27FC236}">
                <a16:creationId xmlns:a16="http://schemas.microsoft.com/office/drawing/2014/main" id="{51832218-8780-4367-9834-4874882BC9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1A177F-2DBD-4D3E-9D3B-030D682992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FA26D5-EDD2-4BC7-9563-82040E423F6B}" type="slidenum">
              <a:rPr lang="en-US" smtClean="0"/>
              <a:t>‹#›</a:t>
            </a:fld>
            <a:endParaRPr lang="en-US"/>
          </a:p>
        </p:txBody>
      </p:sp>
    </p:spTree>
    <p:extLst>
      <p:ext uri="{BB962C8B-B14F-4D97-AF65-F5344CB8AC3E}">
        <p14:creationId xmlns:p14="http://schemas.microsoft.com/office/powerpoint/2010/main" val="2990244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184798-CFBC-48B5-8B5C-4E719A2AFF5C}" type="datetimeFigureOut">
              <a:rPr lang="en-US" smtClean="0"/>
              <a:t>9/6/2024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D4F801-C05E-47DB-BD9E-4A30ABDDB9E2}" type="slidenum">
              <a:rPr lang="en-US" smtClean="0"/>
              <a:t>‹#›</a:t>
            </a:fld>
            <a:endParaRPr lang="en-US"/>
          </a:p>
        </p:txBody>
      </p:sp>
    </p:spTree>
    <p:extLst>
      <p:ext uri="{BB962C8B-B14F-4D97-AF65-F5344CB8AC3E}">
        <p14:creationId xmlns:p14="http://schemas.microsoft.com/office/powerpoint/2010/main" val="390431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4F801-C05E-47DB-BD9E-4A30ABDDB9E2}" type="slidenum">
              <a:rPr lang="en-US" smtClean="0"/>
              <a:t>2</a:t>
            </a:fld>
            <a:endParaRPr lang="en-US"/>
          </a:p>
        </p:txBody>
      </p:sp>
    </p:spTree>
    <p:extLst>
      <p:ext uri="{BB962C8B-B14F-4D97-AF65-F5344CB8AC3E}">
        <p14:creationId xmlns:p14="http://schemas.microsoft.com/office/powerpoint/2010/main" val="3653328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4D4F801-C05E-47DB-BD9E-4A30ABDDB9E2}" type="slidenum">
              <a:rPr lang="en-US" smtClean="0"/>
              <a:t>3</a:t>
            </a:fld>
            <a:endParaRPr lang="en-US"/>
          </a:p>
        </p:txBody>
      </p:sp>
    </p:spTree>
    <p:extLst>
      <p:ext uri="{BB962C8B-B14F-4D97-AF65-F5344CB8AC3E}">
        <p14:creationId xmlns:p14="http://schemas.microsoft.com/office/powerpoint/2010/main" val="2975063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sz="1800" kern="100" dirty="0">
                <a:effectLst/>
                <a:latin typeface="Aptos" panose="020B0004020202020204" pitchFamily="34" charset="0"/>
                <a:ea typeface="Aptos" panose="020B0004020202020204" pitchFamily="34" charset="0"/>
                <a:cs typeface="Times New Roman" panose="02020603050405020304" pitchFamily="18" charset="0"/>
              </a:rPr>
              <a:t>Tento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slajd</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zobrazuje zoznam globálnych predpovedných modelov, ich </a:t>
            </a:r>
            <a:r>
              <a:rPr lang="sk-SK" sz="1800" kern="100" dirty="0" err="1">
                <a:effectLst/>
                <a:latin typeface="Aptos" panose="020B0004020202020204" pitchFamily="34" charset="0"/>
                <a:ea typeface="Aptos" panose="020B0004020202020204" pitchFamily="34" charset="0"/>
                <a:cs typeface="Times New Roman" panose="02020603050405020304" pitchFamily="18" charset="0"/>
              </a:rPr>
              <a:t>relevantosť</a:t>
            </a:r>
            <a:r>
              <a:rPr lang="sk-SK" sz="1800" kern="100" dirty="0">
                <a:effectLst/>
                <a:latin typeface="Aptos" panose="020B0004020202020204" pitchFamily="34" charset="0"/>
                <a:ea typeface="Aptos" panose="020B0004020202020204" pitchFamily="34" charset="0"/>
                <a:cs typeface="Times New Roman" panose="02020603050405020304" pitchFamily="18" charset="0"/>
              </a:rPr>
              <a:t> a dostupnosť..</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4D4F801-C05E-47DB-BD9E-4A30ABDDB9E2}" type="slidenum">
              <a:rPr lang="en-US" smtClean="0"/>
              <a:t>4</a:t>
            </a:fld>
            <a:endParaRPr lang="en-US"/>
          </a:p>
        </p:txBody>
      </p:sp>
    </p:spTree>
    <p:extLst>
      <p:ext uri="{BB962C8B-B14F-4D97-AF65-F5344CB8AC3E}">
        <p14:creationId xmlns:p14="http://schemas.microsoft.com/office/powerpoint/2010/main" val="1824706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5.sv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4.png"/><Relationship Id="rId16"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Generic_Front page">
    <p:bg>
      <p:bgRef idx="1001">
        <a:schemeClr val="bg1"/>
      </p:bgRef>
    </p:bg>
    <p:spTree>
      <p:nvGrpSpPr>
        <p:cNvPr id="1" name=""/>
        <p:cNvGrpSpPr/>
        <p:nvPr/>
      </p:nvGrpSpPr>
      <p:grpSpPr>
        <a:xfrm>
          <a:off x="0" y="0"/>
          <a:ext cx="0" cy="0"/>
          <a:chOff x="0" y="0"/>
          <a:chExt cx="0" cy="0"/>
        </a:xfrm>
      </p:grpSpPr>
      <p:sp>
        <p:nvSpPr>
          <p:cNvPr id="7" name="cover_dark_blue">
            <a:extLst>
              <a:ext uri="{FF2B5EF4-FFF2-40B4-BE49-F238E27FC236}">
                <a16:creationId xmlns:a16="http://schemas.microsoft.com/office/drawing/2014/main" id="{474F42C8-F458-2441-EE29-CA4EB5C9927F}"/>
              </a:ext>
            </a:extLst>
          </p:cNvPr>
          <p:cNvSpPr>
            <a:spLocks/>
          </p:cNvSpPr>
          <p:nvPr userDrawn="1"/>
        </p:nvSpPr>
        <p:spPr>
          <a:xfrm>
            <a:off x="0" y="0"/>
            <a:ext cx="12192000" cy="6858000"/>
          </a:xfrm>
          <a:prstGeom prst="rect">
            <a:avLst/>
          </a:prstGeom>
          <a:gradFill flip="none" rotWithShape="1">
            <a:gsLst>
              <a:gs pos="62000">
                <a:srgbClr val="1A2C58"/>
              </a:gs>
              <a:gs pos="0">
                <a:srgbClr val="03132B"/>
              </a:gs>
            </a:gsLst>
            <a:lin ang="13500000" scaled="1"/>
            <a:tileRect/>
          </a:gra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solidFill>
                <a:schemeClr val="accent6"/>
              </a:solidFill>
            </a:endParaRPr>
          </a:p>
        </p:txBody>
      </p:sp>
      <p:pic>
        <p:nvPicPr>
          <p:cNvPr id="6" name="Graphic 5">
            <a:extLst>
              <a:ext uri="{FF2B5EF4-FFF2-40B4-BE49-F238E27FC236}">
                <a16:creationId xmlns:a16="http://schemas.microsoft.com/office/drawing/2014/main" id="{EBB2F791-2B72-FDDD-52E1-20364AB52E9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1D49F61D-BFC1-8B81-724B-F86A56FEB3F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1" name="cover_orange" hidden="1">
            <a:extLst>
              <a:ext uri="{FF2B5EF4-FFF2-40B4-BE49-F238E27FC236}">
                <a16:creationId xmlns:a16="http://schemas.microsoft.com/office/drawing/2014/main" id="{DCC0C175-F2A0-AD68-7083-EEB86A5E6F20}"/>
              </a:ext>
            </a:extLst>
          </p:cNvPr>
          <p:cNvSpPr/>
          <p:nvPr userDrawn="1"/>
        </p:nvSpPr>
        <p:spPr>
          <a:xfrm>
            <a:off x="0" y="0"/>
            <a:ext cx="12192000" cy="6858000"/>
          </a:xfrm>
          <a:prstGeom prst="rect">
            <a:avLst/>
          </a:prstGeom>
          <a:gradFill flip="none" rotWithShape="1">
            <a:gsLst>
              <a:gs pos="0">
                <a:srgbClr val="E58843"/>
              </a:gs>
              <a:gs pos="23000">
                <a:srgbClr val="93603F"/>
              </a:gs>
              <a:gs pos="58000">
                <a:srgbClr val="041938"/>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67AACB"/>
              </a:solidFill>
              <a:effectLst/>
              <a:uLnTx/>
              <a:uFillTx/>
              <a:latin typeface="Calibri"/>
              <a:ea typeface="+mn-ea"/>
              <a:cs typeface="+mn-cs"/>
            </a:endParaRPr>
          </a:p>
        </p:txBody>
      </p:sp>
      <p:sp>
        <p:nvSpPr>
          <p:cNvPr id="2" name="cover_blue" hidden="1">
            <a:extLst>
              <a:ext uri="{FF2B5EF4-FFF2-40B4-BE49-F238E27FC236}">
                <a16:creationId xmlns:a16="http://schemas.microsoft.com/office/drawing/2014/main" id="{4C332827-3028-710A-50B7-5467D25700A9}"/>
              </a:ext>
            </a:extLst>
          </p:cNvPr>
          <p:cNvSpPr/>
          <p:nvPr userDrawn="1"/>
        </p:nvSpPr>
        <p:spPr>
          <a:xfrm>
            <a:off x="0" y="0"/>
            <a:ext cx="12192000" cy="6858000"/>
          </a:xfrm>
          <a:prstGeom prst="rect">
            <a:avLst/>
          </a:prstGeom>
          <a:gradFill flip="none" rotWithShape="1">
            <a:gsLst>
              <a:gs pos="23000">
                <a:srgbClr val="497E9E"/>
              </a:gs>
              <a:gs pos="0">
                <a:srgbClr val="67AACB"/>
              </a:gs>
              <a:gs pos="58000">
                <a:srgbClr val="041938"/>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67AACB"/>
              </a:solidFill>
              <a:effectLst/>
              <a:uLnTx/>
              <a:uFillTx/>
              <a:latin typeface="Calibri"/>
              <a:ea typeface="+mn-ea"/>
              <a:cs typeface="+mn-cs"/>
            </a:endParaRPr>
          </a:p>
        </p:txBody>
      </p:sp>
      <p:sp>
        <p:nvSpPr>
          <p:cNvPr id="9" name="cover_green" hidden="1">
            <a:extLst>
              <a:ext uri="{FF2B5EF4-FFF2-40B4-BE49-F238E27FC236}">
                <a16:creationId xmlns:a16="http://schemas.microsoft.com/office/drawing/2014/main" id="{E86AEC8B-8467-8511-1D2E-03122177C329}"/>
              </a:ext>
            </a:extLst>
          </p:cNvPr>
          <p:cNvSpPr/>
          <p:nvPr userDrawn="1"/>
        </p:nvSpPr>
        <p:spPr>
          <a:xfrm>
            <a:off x="0" y="0"/>
            <a:ext cx="12192000" cy="6858000"/>
          </a:xfrm>
          <a:prstGeom prst="rect">
            <a:avLst/>
          </a:prstGeom>
          <a:gradFill flip="none" rotWithShape="1">
            <a:gsLst>
              <a:gs pos="23000">
                <a:srgbClr val="748367"/>
              </a:gs>
              <a:gs pos="0">
                <a:srgbClr val="DCE692"/>
              </a:gs>
              <a:gs pos="58000">
                <a:srgbClr val="041938"/>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67AACB"/>
              </a:solidFill>
              <a:effectLst/>
              <a:uLnTx/>
              <a:uFillTx/>
              <a:latin typeface="Calibri"/>
              <a:ea typeface="+mn-ea"/>
              <a:cs typeface="+mn-cs"/>
            </a:endParaRPr>
          </a:p>
        </p:txBody>
      </p:sp>
      <p:sp>
        <p:nvSpPr>
          <p:cNvPr id="25" name="Title 1">
            <a:extLst>
              <a:ext uri="{FF2B5EF4-FFF2-40B4-BE49-F238E27FC236}">
                <a16:creationId xmlns:a16="http://schemas.microsoft.com/office/drawing/2014/main" id="{896689C1-E7A9-4DFC-A32E-FE74168165BB}"/>
              </a:ext>
            </a:extLst>
          </p:cNvPr>
          <p:cNvSpPr>
            <a:spLocks noGrp="1"/>
          </p:cNvSpPr>
          <p:nvPr>
            <p:ph type="ctrTitle" hasCustomPrompt="1"/>
          </p:nvPr>
        </p:nvSpPr>
        <p:spPr>
          <a:xfrm>
            <a:off x="552244" y="1093632"/>
            <a:ext cx="11046276" cy="2335373"/>
          </a:xfrm>
          <a:prstGeom prst="rect">
            <a:avLst/>
          </a:prstGeom>
        </p:spPr>
        <p:txBody>
          <a:bodyPr anchor="b">
            <a:normAutofit/>
          </a:bodyPr>
          <a:lstStyle>
            <a:lvl1pPr algn="l">
              <a:defRPr sz="6000">
                <a:solidFill>
                  <a:schemeClr val="bg1"/>
                </a:solidFill>
                <a:latin typeface="+mj-lt"/>
                <a:cs typeface="Calibri Light" panose="020F0302020204030204" pitchFamily="34" charset="0"/>
              </a:defRPr>
            </a:lvl1pPr>
          </a:lstStyle>
          <a:p>
            <a:r>
              <a:rPr lang="en-US" dirty="0"/>
              <a:t>Click to Edit Report Title</a:t>
            </a:r>
          </a:p>
        </p:txBody>
      </p:sp>
      <p:sp>
        <p:nvSpPr>
          <p:cNvPr id="26" name="Subtitle 2">
            <a:extLst>
              <a:ext uri="{FF2B5EF4-FFF2-40B4-BE49-F238E27FC236}">
                <a16:creationId xmlns:a16="http://schemas.microsoft.com/office/drawing/2014/main" id="{F03857F0-C570-4C45-9543-8E15849E8BE4}"/>
              </a:ext>
            </a:extLst>
          </p:cNvPr>
          <p:cNvSpPr>
            <a:spLocks noGrp="1"/>
          </p:cNvSpPr>
          <p:nvPr>
            <p:ph type="subTitle" idx="1" hasCustomPrompt="1"/>
          </p:nvPr>
        </p:nvSpPr>
        <p:spPr>
          <a:xfrm>
            <a:off x="552244" y="3359049"/>
            <a:ext cx="11046276" cy="350162"/>
          </a:xfrm>
          <a:prstGeom prst="rect">
            <a:avLst/>
          </a:prstGeom>
        </p:spPr>
        <p:txBody>
          <a:bodyPr>
            <a:noAutofit/>
          </a:bodyPr>
          <a:lstStyle>
            <a:lvl1pPr marL="0" indent="0" algn="l">
              <a:buNone/>
              <a:defRPr sz="3000" b="0">
                <a:solidFill>
                  <a:srgbClr val="DC8E63"/>
                </a:solidFill>
                <a:latin typeface="+mj-lt"/>
                <a:cs typeface="Calibri Light" panose="020F0302020204030204" pitchFamily="34" charset="0"/>
              </a:defRPr>
            </a:lvl1pPr>
            <a:lvl2pPr marL="422051" indent="0" algn="ctr">
              <a:buNone/>
              <a:defRPr sz="1846"/>
            </a:lvl2pPr>
            <a:lvl3pPr marL="844104" indent="0" algn="ctr">
              <a:buNone/>
              <a:defRPr sz="1662"/>
            </a:lvl3pPr>
            <a:lvl4pPr marL="1266156" indent="0" algn="ctr">
              <a:buNone/>
              <a:defRPr sz="1477"/>
            </a:lvl4pPr>
            <a:lvl5pPr marL="1688207" indent="0" algn="ctr">
              <a:buNone/>
              <a:defRPr sz="1477"/>
            </a:lvl5pPr>
            <a:lvl6pPr marL="2110260" indent="0" algn="ctr">
              <a:buNone/>
              <a:defRPr sz="1477"/>
            </a:lvl6pPr>
            <a:lvl7pPr marL="2532312" indent="0" algn="ctr">
              <a:buNone/>
              <a:defRPr sz="1477"/>
            </a:lvl7pPr>
            <a:lvl8pPr marL="2954363" indent="0" algn="ctr">
              <a:buNone/>
              <a:defRPr sz="1477"/>
            </a:lvl8pPr>
            <a:lvl9pPr marL="3376415" indent="0" algn="ctr">
              <a:buNone/>
              <a:defRPr sz="1477"/>
            </a:lvl9pPr>
          </a:lstStyle>
          <a:p>
            <a:r>
              <a:rPr lang="en-US" dirty="0"/>
              <a:t>Click to edit Edition</a:t>
            </a:r>
          </a:p>
        </p:txBody>
      </p:sp>
      <p:sp>
        <p:nvSpPr>
          <p:cNvPr id="27" name="Text Placeholder 11">
            <a:extLst>
              <a:ext uri="{FF2B5EF4-FFF2-40B4-BE49-F238E27FC236}">
                <a16:creationId xmlns:a16="http://schemas.microsoft.com/office/drawing/2014/main" id="{16EA4C8E-A0B0-4C66-A696-815EF3CFC32C}"/>
              </a:ext>
            </a:extLst>
          </p:cNvPr>
          <p:cNvSpPr>
            <a:spLocks noGrp="1"/>
          </p:cNvSpPr>
          <p:nvPr>
            <p:ph type="body" sz="quarter" idx="10" hasCustomPrompt="1"/>
          </p:nvPr>
        </p:nvSpPr>
        <p:spPr>
          <a:xfrm>
            <a:off x="598358" y="5764373"/>
            <a:ext cx="6502400" cy="252344"/>
          </a:xfrm>
          <a:prstGeom prst="rect">
            <a:avLst/>
          </a:prstGeom>
        </p:spPr>
        <p:txBody>
          <a:bodyPr>
            <a:noAutofit/>
          </a:bodyPr>
          <a:lstStyle>
            <a:lvl1pPr marL="0" indent="0">
              <a:buNone/>
              <a:defRPr sz="1800" b="1">
                <a:solidFill>
                  <a:srgbClr val="DC8E63"/>
                </a:solidFill>
                <a:latin typeface="+mj-lt"/>
                <a:cs typeface="Calibri" panose="020F0502020204030204" pitchFamily="34" charset="0"/>
              </a:defRPr>
            </a:lvl1pPr>
          </a:lstStyle>
          <a:p>
            <a:pPr lvl="0"/>
            <a:r>
              <a:rPr lang="en-US" dirty="0"/>
              <a:t>Click to Edit Product Group</a:t>
            </a:r>
          </a:p>
        </p:txBody>
      </p:sp>
      <p:sp>
        <p:nvSpPr>
          <p:cNvPr id="28" name="Text Placeholder 11">
            <a:extLst>
              <a:ext uri="{FF2B5EF4-FFF2-40B4-BE49-F238E27FC236}">
                <a16:creationId xmlns:a16="http://schemas.microsoft.com/office/drawing/2014/main" id="{3014D09D-A936-4A9F-9A8E-397483710552}"/>
              </a:ext>
            </a:extLst>
          </p:cNvPr>
          <p:cNvSpPr>
            <a:spLocks noGrp="1"/>
          </p:cNvSpPr>
          <p:nvPr>
            <p:ph type="body" sz="quarter" idx="12" hasCustomPrompt="1"/>
          </p:nvPr>
        </p:nvSpPr>
        <p:spPr>
          <a:xfrm>
            <a:off x="598358" y="6016717"/>
            <a:ext cx="6502400" cy="349250"/>
          </a:xfrm>
          <a:prstGeom prst="rect">
            <a:avLst/>
          </a:prstGeom>
        </p:spPr>
        <p:txBody>
          <a:bodyPr>
            <a:normAutofit/>
          </a:bodyPr>
          <a:lstStyle>
            <a:lvl1pPr marL="0" indent="0">
              <a:buNone/>
              <a:defRPr sz="1400" b="0">
                <a:solidFill>
                  <a:schemeClr val="bg1"/>
                </a:solidFill>
                <a:latin typeface="+mn-lt"/>
                <a:cs typeface="Calibri" panose="020F0502020204030204" pitchFamily="34" charset="0"/>
              </a:defRPr>
            </a:lvl1pPr>
          </a:lstStyle>
          <a:p>
            <a:pPr lvl="0"/>
            <a:r>
              <a:rPr lang="en-US" dirty="0"/>
              <a:t>Click to Edit Date</a:t>
            </a:r>
          </a:p>
        </p:txBody>
      </p:sp>
      <p:sp>
        <p:nvSpPr>
          <p:cNvPr id="29" name="Text Placeholder 4">
            <a:extLst>
              <a:ext uri="{FF2B5EF4-FFF2-40B4-BE49-F238E27FC236}">
                <a16:creationId xmlns:a16="http://schemas.microsoft.com/office/drawing/2014/main" id="{00FDF6E3-F93B-4EF3-971E-FF35FD95E179}"/>
              </a:ext>
            </a:extLst>
          </p:cNvPr>
          <p:cNvSpPr>
            <a:spLocks noGrp="1"/>
          </p:cNvSpPr>
          <p:nvPr>
            <p:ph type="body" sz="quarter" idx="13" hasCustomPrompt="1"/>
          </p:nvPr>
        </p:nvSpPr>
        <p:spPr>
          <a:xfrm>
            <a:off x="550459" y="4286095"/>
            <a:ext cx="11048059" cy="674687"/>
          </a:xfrm>
          <a:prstGeom prst="rect">
            <a:avLst/>
          </a:prstGeom>
        </p:spPr>
        <p:txBody>
          <a:bodyPr/>
          <a:lstStyle>
            <a:lvl1pPr marL="0" indent="0">
              <a:buNone/>
              <a:defRPr sz="2000">
                <a:solidFill>
                  <a:schemeClr val="bg1"/>
                </a:solidFill>
                <a:latin typeface="+mj-lt"/>
                <a:cs typeface="Calibri" panose="020F0502020204030204" pitchFamily="34" charset="0"/>
              </a:defRPr>
            </a:lvl1pPr>
          </a:lstStyle>
          <a:p>
            <a:pPr lvl="0"/>
            <a:r>
              <a:rPr lang="en-US" dirty="0"/>
              <a:t>Click to edit Sub-Head Text</a:t>
            </a:r>
          </a:p>
        </p:txBody>
      </p:sp>
      <p:sp>
        <p:nvSpPr>
          <p:cNvPr id="5" name="Picture Placeholder 4">
            <a:extLst>
              <a:ext uri="{FF2B5EF4-FFF2-40B4-BE49-F238E27FC236}">
                <a16:creationId xmlns:a16="http://schemas.microsoft.com/office/drawing/2014/main" id="{324FE1BE-6F25-FD93-F65D-D1E14094667A}"/>
              </a:ext>
            </a:extLst>
          </p:cNvPr>
          <p:cNvSpPr>
            <a:spLocks noGrp="1"/>
          </p:cNvSpPr>
          <p:nvPr>
            <p:ph type="pic" sz="quarter" idx="14" hasCustomPrompt="1"/>
          </p:nvPr>
        </p:nvSpPr>
        <p:spPr>
          <a:xfrm>
            <a:off x="10501442" y="5464750"/>
            <a:ext cx="1080000" cy="1080000"/>
          </a:xfrm>
          <a:prstGeom prst="rect">
            <a:avLst/>
          </a:prstGeom>
        </p:spPr>
        <p:txBody>
          <a:bodyPr>
            <a:normAutofit/>
          </a:bodyPr>
          <a:lstStyle>
            <a:lvl1pPr>
              <a:defRPr sz="1000">
                <a:solidFill>
                  <a:schemeClr val="bg1"/>
                </a:solidFill>
              </a:defRPr>
            </a:lvl1pPr>
          </a:lstStyle>
          <a:p>
            <a:r>
              <a:rPr lang="en-US" dirty="0"/>
              <a:t>Placeholder for client logo</a:t>
            </a:r>
            <a:endParaRPr lang="en-GB" dirty="0"/>
          </a:p>
        </p:txBody>
      </p:sp>
      <p:pic>
        <p:nvPicPr>
          <p:cNvPr id="15" name="Graphic 14">
            <a:extLst>
              <a:ext uri="{FF2B5EF4-FFF2-40B4-BE49-F238E27FC236}">
                <a16:creationId xmlns:a16="http://schemas.microsoft.com/office/drawing/2014/main" id="{11ABCE0E-01D0-D3E0-AF7D-ADB5CDB34D9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8358" y="267272"/>
            <a:ext cx="2657064" cy="667944"/>
          </a:xfrm>
          <a:prstGeom prst="rect">
            <a:avLst/>
          </a:prstGeom>
        </p:spPr>
      </p:pic>
    </p:spTree>
    <p:extLst>
      <p:ext uri="{BB962C8B-B14F-4D97-AF65-F5344CB8AC3E}">
        <p14:creationId xmlns:p14="http://schemas.microsoft.com/office/powerpoint/2010/main" val="31927270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ee format page for text onl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00268A-E8B5-5669-DCD3-EB6CE5177FB4}"/>
              </a:ext>
            </a:extLst>
          </p:cNvPr>
          <p:cNvSpPr>
            <a:spLocks noGrp="1"/>
          </p:cNvSpPr>
          <p:nvPr>
            <p:ph type="body" sz="quarter" idx="29"/>
          </p:nvPr>
        </p:nvSpPr>
        <p:spPr>
          <a:xfrm>
            <a:off x="468923" y="1126898"/>
            <a:ext cx="11254765" cy="4847541"/>
          </a:xfrm>
          <a:prstGeom prst="rect">
            <a:avLst/>
          </a:prstGeom>
        </p:spPr>
        <p:txBody>
          <a:bodyPr/>
          <a:lstStyle>
            <a:lvl1pPr>
              <a:defRPr sz="1800" b="0" i="0">
                <a:latin typeface="+mn-lt"/>
                <a:cs typeface="Calibri" panose="020F0502020204030204" pitchFamily="34" charset="0"/>
              </a:defRPr>
            </a:lvl1pPr>
            <a:lvl2pPr>
              <a:defRPr sz="1600" b="0" i="0">
                <a:latin typeface="+mn-lt"/>
                <a:cs typeface="Calibri" panose="020F0502020204030204" pitchFamily="34" charset="0"/>
              </a:defRPr>
            </a:lvl2pPr>
            <a:lvl3pPr>
              <a:defRPr sz="1400" b="0" i="0">
                <a:latin typeface="+mn-lt"/>
                <a:cs typeface="Calibri" panose="020F0502020204030204" pitchFamily="34" charset="0"/>
              </a:defRPr>
            </a:lvl3pPr>
            <a:lvl4pPr>
              <a:defRPr sz="1200" b="0" i="0">
                <a:latin typeface="+mn-lt"/>
                <a:cs typeface="Calibri" panose="020F0502020204030204" pitchFamily="34" charset="0"/>
              </a:defRPr>
            </a:lvl4pPr>
            <a:lvl5pPr>
              <a:defRPr sz="1100" b="0" i="0">
                <a:latin typeface="+mn-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ext Placeholder 12">
            <a:extLst>
              <a:ext uri="{FF2B5EF4-FFF2-40B4-BE49-F238E27FC236}">
                <a16:creationId xmlns:a16="http://schemas.microsoft.com/office/drawing/2014/main" id="{57D50AE0-25C3-4DBF-051A-50EF1175D5A5}"/>
              </a:ext>
            </a:extLst>
          </p:cNvPr>
          <p:cNvSpPr>
            <a:spLocks noGrp="1"/>
          </p:cNvSpPr>
          <p:nvPr>
            <p:ph type="body" sz="quarter" idx="17" hasCustomPrompt="1"/>
          </p:nvPr>
        </p:nvSpPr>
        <p:spPr>
          <a:xfrm>
            <a:off x="468923" y="5974440"/>
            <a:ext cx="11254154" cy="243638"/>
          </a:xfrm>
          <a:prstGeom prst="rect">
            <a:avLst/>
          </a:prstGeom>
          <a:noFill/>
        </p:spPr>
        <p:txBody>
          <a:bodyPr lIns="91440" tIns="0" rIns="0" bIns="0" anchor="b" anchorCtr="0">
            <a:noAutofit/>
          </a:bodyPr>
          <a:lstStyle>
            <a:lvl1pPr marL="0" indent="0">
              <a:spcBef>
                <a:spcPts val="0"/>
              </a:spcBef>
              <a:buNone/>
              <a:defRPr sz="1000" baseline="0">
                <a:latin typeface="+mn-lt"/>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dirty="0"/>
              <a:t>Click to enter Footnotes (*, </a:t>
            </a:r>
            <a:r>
              <a:rPr lang="en-US" dirty="0" err="1"/>
              <a:t>etc</a:t>
            </a:r>
            <a:r>
              <a:rPr lang="en-US" dirty="0"/>
              <a:t>) and Source of information here (Source: example1; example 2; </a:t>
            </a:r>
            <a:r>
              <a:rPr lang="en-US" dirty="0" err="1"/>
              <a:t>Rystad</a:t>
            </a:r>
            <a:r>
              <a:rPr lang="en-US" dirty="0"/>
              <a:t> Energy research and analysis; </a:t>
            </a:r>
            <a:r>
              <a:rPr lang="en-US" dirty="0" err="1"/>
              <a:t>Rystad</a:t>
            </a:r>
            <a:r>
              <a:rPr lang="en-US" dirty="0"/>
              <a:t> Energy </a:t>
            </a:r>
            <a:r>
              <a:rPr lang="en-US" dirty="0" err="1"/>
              <a:t>UCube</a:t>
            </a:r>
            <a:r>
              <a:rPr lang="en-US" dirty="0"/>
              <a:t>… </a:t>
            </a:r>
            <a:r>
              <a:rPr lang="en-US" dirty="0" err="1"/>
              <a:t>etc</a:t>
            </a:r>
            <a:r>
              <a:rPr lang="en-US" dirty="0"/>
              <a:t>)</a:t>
            </a:r>
          </a:p>
        </p:txBody>
      </p:sp>
      <p:sp>
        <p:nvSpPr>
          <p:cNvPr id="4" name="Title 1">
            <a:extLst>
              <a:ext uri="{FF2B5EF4-FFF2-40B4-BE49-F238E27FC236}">
                <a16:creationId xmlns:a16="http://schemas.microsoft.com/office/drawing/2014/main" id="{A5463BCD-BAD1-C88B-25AF-73119E500A33}"/>
              </a:ext>
            </a:extLst>
          </p:cNvPr>
          <p:cNvSpPr>
            <a:spLocks noGrp="1"/>
          </p:cNvSpPr>
          <p:nvPr>
            <p:ph type="title"/>
          </p:nvPr>
        </p:nvSpPr>
        <p:spPr>
          <a:xfrm>
            <a:off x="468108" y="432674"/>
            <a:ext cx="11254154" cy="609600"/>
          </a:xfrm>
          <a:prstGeom prst="rect">
            <a:avLst/>
          </a:prstGeom>
        </p:spPr>
        <p:txBody>
          <a:bodyPr vert="horz" lIns="91440" tIns="45720" rIns="91440" bIns="45720" rtlCol="0" anchor="ctr">
            <a:noAutofit/>
          </a:bodyPr>
          <a:lstStyle>
            <a:lvl1pPr>
              <a:defRPr lang="en-US" sz="2200" dirty="0">
                <a:latin typeface="+mj-lt"/>
                <a:cs typeface="Calibri" panose="020F0502020204030204" pitchFamily="34"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954426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ree format page for text only">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F4E98805-1683-74D9-CE53-285C23E56009}"/>
              </a:ext>
            </a:extLst>
          </p:cNvPr>
          <p:cNvSpPr>
            <a:spLocks noGrp="1"/>
          </p:cNvSpPr>
          <p:nvPr>
            <p:ph type="body" sz="quarter" idx="17" hasCustomPrompt="1"/>
          </p:nvPr>
        </p:nvSpPr>
        <p:spPr>
          <a:xfrm>
            <a:off x="468923" y="5974440"/>
            <a:ext cx="11254154" cy="243638"/>
          </a:xfrm>
          <a:prstGeom prst="rect">
            <a:avLst/>
          </a:prstGeom>
          <a:noFill/>
        </p:spPr>
        <p:txBody>
          <a:bodyPr lIns="91440" tIns="0" rIns="0" bIns="0" anchor="b" anchorCtr="0">
            <a:noAutofit/>
          </a:bodyPr>
          <a:lstStyle>
            <a:lvl1pPr marL="0" indent="0">
              <a:spcBef>
                <a:spcPts val="0"/>
              </a:spcBef>
              <a:buNone/>
              <a:defRPr sz="1000" baseline="0">
                <a:latin typeface="+mn-lt"/>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dirty="0"/>
              <a:t>Click to enter Footnotes (*, </a:t>
            </a:r>
            <a:r>
              <a:rPr lang="en-US" dirty="0" err="1"/>
              <a:t>etc</a:t>
            </a:r>
            <a:r>
              <a:rPr lang="en-US" dirty="0"/>
              <a:t>) and Source of information here (Source: example1; example 2; </a:t>
            </a:r>
            <a:r>
              <a:rPr lang="en-US" dirty="0" err="1"/>
              <a:t>Rystad</a:t>
            </a:r>
            <a:r>
              <a:rPr lang="en-US" dirty="0"/>
              <a:t> Energy research and analysis; </a:t>
            </a:r>
            <a:r>
              <a:rPr lang="en-US" dirty="0" err="1"/>
              <a:t>Rystad</a:t>
            </a:r>
            <a:r>
              <a:rPr lang="en-US" dirty="0"/>
              <a:t> Energy </a:t>
            </a:r>
            <a:r>
              <a:rPr lang="en-US" dirty="0" err="1"/>
              <a:t>UCube</a:t>
            </a:r>
            <a:r>
              <a:rPr lang="en-US" dirty="0"/>
              <a:t>… </a:t>
            </a:r>
            <a:r>
              <a:rPr lang="en-US" dirty="0" err="1"/>
              <a:t>etc</a:t>
            </a:r>
            <a:r>
              <a:rPr lang="en-US" dirty="0"/>
              <a:t>)</a:t>
            </a:r>
          </a:p>
        </p:txBody>
      </p:sp>
      <p:sp>
        <p:nvSpPr>
          <p:cNvPr id="3" name="Title 1">
            <a:extLst>
              <a:ext uri="{FF2B5EF4-FFF2-40B4-BE49-F238E27FC236}">
                <a16:creationId xmlns:a16="http://schemas.microsoft.com/office/drawing/2014/main" id="{169DF845-B0A5-CCEA-D5B2-13BAE38719CD}"/>
              </a:ext>
            </a:extLst>
          </p:cNvPr>
          <p:cNvSpPr>
            <a:spLocks noGrp="1"/>
          </p:cNvSpPr>
          <p:nvPr>
            <p:ph type="title"/>
          </p:nvPr>
        </p:nvSpPr>
        <p:spPr>
          <a:xfrm>
            <a:off x="468108" y="432674"/>
            <a:ext cx="11254154" cy="609600"/>
          </a:xfrm>
          <a:prstGeom prst="rect">
            <a:avLst/>
          </a:prstGeom>
        </p:spPr>
        <p:txBody>
          <a:bodyPr vert="horz" lIns="91440" tIns="45720" rIns="91440" bIns="45720" rtlCol="0" anchor="ctr">
            <a:noAutofit/>
          </a:bodyPr>
          <a:lstStyle>
            <a:lvl1pPr>
              <a:defRPr lang="en-US" sz="2200" dirty="0">
                <a:latin typeface="+mj-lt"/>
                <a:cs typeface="Calibri" panose="020F0502020204030204" pitchFamily="34"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1821902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ee format graphics - but not for tex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9BD1C2-EDD1-4097-8018-8B2F3799CB17}"/>
              </a:ext>
            </a:extLst>
          </p:cNvPr>
          <p:cNvSpPr>
            <a:spLocks noGrp="1"/>
          </p:cNvSpPr>
          <p:nvPr>
            <p:ph sz="quarter" idx="11" hasCustomPrompt="1"/>
          </p:nvPr>
        </p:nvSpPr>
        <p:spPr>
          <a:xfrm>
            <a:off x="468926" y="1130242"/>
            <a:ext cx="11254153" cy="4844198"/>
          </a:xfrm>
          <a:prstGeom prst="rect">
            <a:avLst/>
          </a:prstGeom>
        </p:spPr>
        <p:txBody>
          <a:bodyPr vert="horz" lIns="91440" tIns="45720" rIns="91440" bIns="45720" rtlCol="0">
            <a:normAutofit/>
          </a:bodyPr>
          <a:lstStyle>
            <a:lvl1pPr marL="0" indent="0">
              <a:buNone/>
              <a:defRPr lang="en-US" sz="1200" i="0" smtClean="0">
                <a:latin typeface="+mn-lt"/>
                <a:cs typeface="Calibri" panose="020F0502020204030204" pitchFamily="34" charset="0"/>
              </a:defRPr>
            </a:lvl1pPr>
          </a:lstStyle>
          <a:p>
            <a:pPr marL="281368" lvl="0" indent="-281368">
              <a:spcBef>
                <a:spcPts val="0"/>
              </a:spcBef>
            </a:pPr>
            <a:r>
              <a:rPr lang="en-US" dirty="0"/>
              <a:t>CUBEOUT chart to be placed here</a:t>
            </a:r>
          </a:p>
        </p:txBody>
      </p:sp>
      <p:sp>
        <p:nvSpPr>
          <p:cNvPr id="2" name="Text Placeholder 12">
            <a:extLst>
              <a:ext uri="{FF2B5EF4-FFF2-40B4-BE49-F238E27FC236}">
                <a16:creationId xmlns:a16="http://schemas.microsoft.com/office/drawing/2014/main" id="{5D0B871B-8D6E-F1A3-C99C-DE64254E0838}"/>
              </a:ext>
            </a:extLst>
          </p:cNvPr>
          <p:cNvSpPr>
            <a:spLocks noGrp="1"/>
          </p:cNvSpPr>
          <p:nvPr>
            <p:ph type="body" sz="quarter" idx="17" hasCustomPrompt="1"/>
          </p:nvPr>
        </p:nvSpPr>
        <p:spPr>
          <a:xfrm>
            <a:off x="468923" y="5974440"/>
            <a:ext cx="11254154" cy="243638"/>
          </a:xfrm>
          <a:prstGeom prst="rect">
            <a:avLst/>
          </a:prstGeom>
          <a:noFill/>
        </p:spPr>
        <p:txBody>
          <a:bodyPr lIns="91440" tIns="0" rIns="0" bIns="0" anchor="b" anchorCtr="0">
            <a:noAutofit/>
          </a:bodyPr>
          <a:lstStyle>
            <a:lvl1pPr marL="0" indent="0">
              <a:spcBef>
                <a:spcPts val="0"/>
              </a:spcBef>
              <a:buNone/>
              <a:defRPr sz="1000" baseline="0">
                <a:latin typeface="+mn-lt"/>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dirty="0"/>
              <a:t>Click to enter Footnotes (*, </a:t>
            </a:r>
            <a:r>
              <a:rPr lang="en-US" dirty="0" err="1"/>
              <a:t>etc</a:t>
            </a:r>
            <a:r>
              <a:rPr lang="en-US" dirty="0"/>
              <a:t>) and Source of information here (Source: example1; example 2; </a:t>
            </a:r>
            <a:r>
              <a:rPr lang="en-US" dirty="0" err="1"/>
              <a:t>Rystad</a:t>
            </a:r>
            <a:r>
              <a:rPr lang="en-US" dirty="0"/>
              <a:t> Energy research and analysis; </a:t>
            </a:r>
            <a:r>
              <a:rPr lang="en-US" dirty="0" err="1"/>
              <a:t>Rystad</a:t>
            </a:r>
            <a:r>
              <a:rPr lang="en-US" dirty="0"/>
              <a:t> Energy </a:t>
            </a:r>
            <a:r>
              <a:rPr lang="en-US" dirty="0" err="1"/>
              <a:t>UCube</a:t>
            </a:r>
            <a:r>
              <a:rPr lang="en-US" dirty="0"/>
              <a:t>… </a:t>
            </a:r>
            <a:r>
              <a:rPr lang="en-US" dirty="0" err="1"/>
              <a:t>etc</a:t>
            </a:r>
            <a:r>
              <a:rPr lang="en-US" dirty="0"/>
              <a:t>)</a:t>
            </a:r>
          </a:p>
        </p:txBody>
      </p:sp>
      <p:sp>
        <p:nvSpPr>
          <p:cNvPr id="3" name="Title 1">
            <a:extLst>
              <a:ext uri="{FF2B5EF4-FFF2-40B4-BE49-F238E27FC236}">
                <a16:creationId xmlns:a16="http://schemas.microsoft.com/office/drawing/2014/main" id="{629D81A3-FDC8-C933-A9FA-1E8C2FC0717C}"/>
              </a:ext>
            </a:extLst>
          </p:cNvPr>
          <p:cNvSpPr>
            <a:spLocks noGrp="1"/>
          </p:cNvSpPr>
          <p:nvPr>
            <p:ph type="title"/>
          </p:nvPr>
        </p:nvSpPr>
        <p:spPr>
          <a:xfrm>
            <a:off x="468108" y="432674"/>
            <a:ext cx="11254154" cy="609600"/>
          </a:xfrm>
          <a:prstGeom prst="rect">
            <a:avLst/>
          </a:prstGeom>
        </p:spPr>
        <p:txBody>
          <a:bodyPr vert="horz" lIns="91440" tIns="45720" rIns="91440" bIns="45720" rtlCol="0" anchor="ctr">
            <a:noAutofit/>
          </a:bodyPr>
          <a:lstStyle>
            <a:lvl1pPr>
              <a:defRPr lang="en-US" sz="2200" dirty="0">
                <a:latin typeface="+mj-lt"/>
                <a:cs typeface="Calibri" panose="020F0502020204030204" pitchFamily="34"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1664703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ading text column righ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E7562BF7-B6F2-44EE-A788-FA723912C454}"/>
              </a:ext>
            </a:extLst>
          </p:cNvPr>
          <p:cNvSpPr>
            <a:spLocks noGrp="1"/>
          </p:cNvSpPr>
          <p:nvPr>
            <p:ph type="body" sz="quarter" idx="39" hasCustomPrompt="1"/>
          </p:nvPr>
        </p:nvSpPr>
        <p:spPr>
          <a:xfrm>
            <a:off x="468924" y="1129871"/>
            <a:ext cx="8087065" cy="402410"/>
          </a:xfrm>
          <a:prstGeom prst="rect">
            <a:avLst/>
          </a:prstGeom>
          <a:solidFill>
            <a:srgbClr val="D8E0E8"/>
          </a:solidFill>
          <a:ln>
            <a:noFill/>
          </a:ln>
        </p:spPr>
        <p:txBody>
          <a:bodyPr anchor="ctr">
            <a:noAutofit/>
          </a:bodyPr>
          <a:lstStyle>
            <a:lvl1pPr>
              <a:spcBef>
                <a:spcPts val="0"/>
              </a:spcBef>
              <a:buNone/>
              <a:defRPr sz="1600" b="1">
                <a:solidFill>
                  <a:srgbClr val="757575"/>
                </a:solidFill>
                <a:latin typeface="+mj-lt"/>
                <a:cs typeface="Calibri Light" panose="020F0302020204030204" pitchFamily="34" charset="0"/>
              </a:defRPr>
            </a:lvl1pPr>
            <a:lvl2pPr marL="0" indent="0">
              <a:spcBef>
                <a:spcPts val="0"/>
              </a:spcBef>
              <a:buFont typeface="Arial" pitchFamily="34" charset="0"/>
              <a:buNone/>
              <a:defRPr sz="1400" baseline="0">
                <a:solidFill>
                  <a:srgbClr val="757575"/>
                </a:solidFill>
                <a:latin typeface="+mn-lt"/>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dirty="0"/>
              <a:t>Click to enter heading</a:t>
            </a:r>
          </a:p>
          <a:p>
            <a:pPr lvl="1"/>
            <a:r>
              <a:rPr lang="en-US" dirty="0"/>
              <a:t>Second level (for units)</a:t>
            </a:r>
            <a:endParaRPr lang="en-US" noProof="0" dirty="0"/>
          </a:p>
        </p:txBody>
      </p:sp>
      <p:sp>
        <p:nvSpPr>
          <p:cNvPr id="23" name="Content Placeholder 7">
            <a:extLst>
              <a:ext uri="{FF2B5EF4-FFF2-40B4-BE49-F238E27FC236}">
                <a16:creationId xmlns:a16="http://schemas.microsoft.com/office/drawing/2014/main" id="{3A625853-F133-42D4-9ED4-B8929A2AB7E5}"/>
              </a:ext>
            </a:extLst>
          </p:cNvPr>
          <p:cNvSpPr>
            <a:spLocks noGrp="1"/>
          </p:cNvSpPr>
          <p:nvPr>
            <p:ph sz="quarter" idx="11" hasCustomPrompt="1"/>
          </p:nvPr>
        </p:nvSpPr>
        <p:spPr>
          <a:xfrm>
            <a:off x="468924" y="1540747"/>
            <a:ext cx="8087065" cy="4433694"/>
          </a:xfrm>
          <a:prstGeom prst="rect">
            <a:avLst/>
          </a:prstGeom>
        </p:spPr>
        <p:txBody>
          <a:bodyPr vert="horz" lIns="91440" tIns="45720" rIns="91440" bIns="45720" rtlCol="0">
            <a:normAutofit/>
          </a:bodyPr>
          <a:lstStyle>
            <a:lvl1pPr marL="0" indent="0">
              <a:buNone/>
              <a:defRPr lang="en-US" sz="1400" i="0" dirty="0">
                <a:latin typeface="+mn-lt"/>
                <a:cs typeface="Calibri Light" panose="020F0302020204030204" pitchFamily="34" charset="0"/>
              </a:defRPr>
            </a:lvl1pPr>
          </a:lstStyle>
          <a:p>
            <a:pPr marL="281368" lvl="0" indent="-281368">
              <a:spcBef>
                <a:spcPts val="0"/>
              </a:spcBef>
            </a:pPr>
            <a:r>
              <a:rPr lang="en-US" dirty="0"/>
              <a:t>CUBEOUT chart to be placed here</a:t>
            </a:r>
          </a:p>
        </p:txBody>
      </p:sp>
      <p:sp>
        <p:nvSpPr>
          <p:cNvPr id="24" name="Text Placeholder 12">
            <a:extLst>
              <a:ext uri="{FF2B5EF4-FFF2-40B4-BE49-F238E27FC236}">
                <a16:creationId xmlns:a16="http://schemas.microsoft.com/office/drawing/2014/main" id="{EC611314-B2C0-4B98-BDAC-AEFB72855AD7}"/>
              </a:ext>
            </a:extLst>
          </p:cNvPr>
          <p:cNvSpPr>
            <a:spLocks noGrp="1"/>
          </p:cNvSpPr>
          <p:nvPr>
            <p:ph type="body" sz="quarter" idx="41" hasCustomPrompt="1"/>
          </p:nvPr>
        </p:nvSpPr>
        <p:spPr>
          <a:xfrm>
            <a:off x="8854031" y="1506881"/>
            <a:ext cx="2869046" cy="4467558"/>
          </a:xfrm>
          <a:prstGeom prst="rect">
            <a:avLst/>
          </a:prstGeom>
          <a:solidFill>
            <a:srgbClr val="D8E0E8"/>
          </a:solidFill>
          <a:ln>
            <a:noFill/>
          </a:ln>
        </p:spPr>
        <p:txBody>
          <a:bodyPr anchor="ctr">
            <a:normAutofit/>
          </a:bodyPr>
          <a:lstStyle>
            <a:lvl1pPr algn="just">
              <a:spcBef>
                <a:spcPts val="0"/>
              </a:spcBef>
              <a:spcAft>
                <a:spcPts val="738"/>
              </a:spcAft>
              <a:buFont typeface="Arial" panose="020B0604020202020204" pitchFamily="34" charset="0"/>
              <a:buChar char="•"/>
              <a:defRPr sz="1800" b="0">
                <a:solidFill>
                  <a:srgbClr val="757575"/>
                </a:solidFill>
                <a:latin typeface="+mn-lt"/>
                <a:cs typeface="Calibri Light" panose="020F0302020204030204" pitchFamily="34" charset="0"/>
              </a:defRPr>
            </a:lvl1pPr>
            <a:lvl2pPr marL="211027" indent="-211027" algn="just">
              <a:spcBef>
                <a:spcPts val="0"/>
              </a:spcBef>
              <a:spcAft>
                <a:spcPts val="738"/>
              </a:spcAft>
              <a:buFont typeface="Arial" panose="020B0604020202020204" pitchFamily="34" charset="0"/>
              <a:buChar char="•"/>
              <a:defRPr sz="1354" b="0" baseline="0">
                <a:solidFill>
                  <a:srgbClr val="757575"/>
                </a:solidFill>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dirty="0"/>
              <a:t>Click to enter text</a:t>
            </a:r>
          </a:p>
        </p:txBody>
      </p:sp>
      <p:sp>
        <p:nvSpPr>
          <p:cNvPr id="2" name="Text Placeholder 12">
            <a:extLst>
              <a:ext uri="{FF2B5EF4-FFF2-40B4-BE49-F238E27FC236}">
                <a16:creationId xmlns:a16="http://schemas.microsoft.com/office/drawing/2014/main" id="{4E6A6283-7D27-28A9-3146-702BB895D7E8}"/>
              </a:ext>
            </a:extLst>
          </p:cNvPr>
          <p:cNvSpPr>
            <a:spLocks noGrp="1"/>
          </p:cNvSpPr>
          <p:nvPr>
            <p:ph type="body" sz="quarter" idx="17" hasCustomPrompt="1"/>
          </p:nvPr>
        </p:nvSpPr>
        <p:spPr>
          <a:xfrm>
            <a:off x="468923" y="5974440"/>
            <a:ext cx="11254154" cy="243638"/>
          </a:xfrm>
          <a:prstGeom prst="rect">
            <a:avLst/>
          </a:prstGeom>
          <a:noFill/>
        </p:spPr>
        <p:txBody>
          <a:bodyPr lIns="91440" tIns="0" rIns="0" bIns="0" anchor="b" anchorCtr="0">
            <a:noAutofit/>
          </a:bodyPr>
          <a:lstStyle>
            <a:lvl1pPr marL="0" indent="0">
              <a:spcBef>
                <a:spcPts val="0"/>
              </a:spcBef>
              <a:buNone/>
              <a:defRPr sz="1000" baseline="0">
                <a:latin typeface="+mn-lt"/>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dirty="0"/>
              <a:t>Click to enter Footnotes (*, </a:t>
            </a:r>
            <a:r>
              <a:rPr lang="en-US" dirty="0" err="1"/>
              <a:t>etc</a:t>
            </a:r>
            <a:r>
              <a:rPr lang="en-US" dirty="0"/>
              <a:t>) and Source of information here (Source: example1; example 2; </a:t>
            </a:r>
            <a:r>
              <a:rPr lang="en-US" dirty="0" err="1"/>
              <a:t>Rystad</a:t>
            </a:r>
            <a:r>
              <a:rPr lang="en-US" dirty="0"/>
              <a:t> Energy research and analysis; </a:t>
            </a:r>
            <a:r>
              <a:rPr lang="en-US" dirty="0" err="1"/>
              <a:t>Rystad</a:t>
            </a:r>
            <a:r>
              <a:rPr lang="en-US" dirty="0"/>
              <a:t> Energy </a:t>
            </a:r>
            <a:r>
              <a:rPr lang="en-US" dirty="0" err="1"/>
              <a:t>UCube</a:t>
            </a:r>
            <a:r>
              <a:rPr lang="en-US" dirty="0"/>
              <a:t>… </a:t>
            </a:r>
            <a:r>
              <a:rPr lang="en-US" dirty="0" err="1"/>
              <a:t>etc</a:t>
            </a:r>
            <a:r>
              <a:rPr lang="en-US" dirty="0"/>
              <a:t>)</a:t>
            </a:r>
          </a:p>
        </p:txBody>
      </p:sp>
      <p:sp>
        <p:nvSpPr>
          <p:cNvPr id="3" name="Title 1">
            <a:extLst>
              <a:ext uri="{FF2B5EF4-FFF2-40B4-BE49-F238E27FC236}">
                <a16:creationId xmlns:a16="http://schemas.microsoft.com/office/drawing/2014/main" id="{C2F94895-ACA8-ADD2-60E2-2943C6BF47F7}"/>
              </a:ext>
            </a:extLst>
          </p:cNvPr>
          <p:cNvSpPr>
            <a:spLocks noGrp="1"/>
          </p:cNvSpPr>
          <p:nvPr>
            <p:ph type="title"/>
          </p:nvPr>
        </p:nvSpPr>
        <p:spPr>
          <a:xfrm>
            <a:off x="468108" y="432674"/>
            <a:ext cx="11254154" cy="609600"/>
          </a:xfrm>
          <a:prstGeom prst="rect">
            <a:avLst/>
          </a:prstGeom>
        </p:spPr>
        <p:txBody>
          <a:bodyPr vert="horz" lIns="91440" tIns="45720" rIns="91440" bIns="45720" rtlCol="0" anchor="ctr">
            <a:noAutofit/>
          </a:bodyPr>
          <a:lstStyle>
            <a:lvl1pPr>
              <a:defRPr lang="en-US" sz="2200" dirty="0">
                <a:latin typeface="+mj-lt"/>
                <a:cs typeface="Calibri" panose="020F0502020204030204" pitchFamily="34"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479814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ading text column left with 2/3 embedded chart right">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691F7B2F-C3B5-4FEE-B527-DCF0605F0BD2}"/>
              </a:ext>
            </a:extLst>
          </p:cNvPr>
          <p:cNvSpPr>
            <a:spLocks noGrp="1"/>
          </p:cNvSpPr>
          <p:nvPr>
            <p:ph type="body" sz="quarter" idx="39" hasCustomPrompt="1"/>
          </p:nvPr>
        </p:nvSpPr>
        <p:spPr>
          <a:xfrm>
            <a:off x="3638102" y="1134959"/>
            <a:ext cx="8075201" cy="394946"/>
          </a:xfrm>
          <a:prstGeom prst="rect">
            <a:avLst/>
          </a:prstGeom>
          <a:ln>
            <a:noFill/>
          </a:ln>
        </p:spPr>
        <p:txBody>
          <a:bodyPr vert="horz" lIns="91440" tIns="45720" rIns="91440" bIns="45720" rtlCol="0" anchor="ctr">
            <a:noAutofit/>
          </a:bodyPr>
          <a:lstStyle>
            <a:lvl1pPr marL="0" indent="0">
              <a:spcBef>
                <a:spcPts val="0"/>
              </a:spcBef>
              <a:buNone/>
              <a:defRPr lang="en-US" sz="1600" b="1" dirty="0">
                <a:latin typeface="+mj-lt"/>
                <a:cs typeface="Calibri Light" panose="020F0302020204030204" pitchFamily="34" charset="0"/>
              </a:defRPr>
            </a:lvl1pPr>
            <a:lvl2pPr marL="0" indent="0">
              <a:spcBef>
                <a:spcPts val="0"/>
              </a:spcBef>
              <a:buNone/>
              <a:defRPr lang="en-US" sz="1400" baseline="0" dirty="0">
                <a:latin typeface="+mn-lt"/>
                <a:cs typeface="Calibri Light" panose="020F0302020204030204" pitchFamily="34" charset="0"/>
              </a:defRPr>
            </a:lvl2pPr>
            <a:lvl3pPr>
              <a:defRPr lang="nb-NO" sz="1354"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dirty="0"/>
              <a:t>Click to enter heading</a:t>
            </a:r>
          </a:p>
          <a:p>
            <a:pPr marL="211027" lvl="1" indent="-211027">
              <a:spcBef>
                <a:spcPts val="0"/>
              </a:spcBef>
            </a:pPr>
            <a:r>
              <a:rPr lang="en-US" dirty="0"/>
              <a:t>Second level (for units)</a:t>
            </a:r>
          </a:p>
        </p:txBody>
      </p:sp>
      <p:sp>
        <p:nvSpPr>
          <p:cNvPr id="8" name="Content Placeholder 7">
            <a:extLst>
              <a:ext uri="{FF2B5EF4-FFF2-40B4-BE49-F238E27FC236}">
                <a16:creationId xmlns:a16="http://schemas.microsoft.com/office/drawing/2014/main" id="{FF52CDFB-4F6B-4086-B9B1-7E022C76B4D7}"/>
              </a:ext>
            </a:extLst>
          </p:cNvPr>
          <p:cNvSpPr>
            <a:spLocks noGrp="1"/>
          </p:cNvSpPr>
          <p:nvPr>
            <p:ph sz="quarter" idx="11" hasCustomPrompt="1"/>
          </p:nvPr>
        </p:nvSpPr>
        <p:spPr>
          <a:xfrm>
            <a:off x="3640064" y="1568115"/>
            <a:ext cx="8075201" cy="4406325"/>
          </a:xfrm>
          <a:prstGeom prst="rect">
            <a:avLst/>
          </a:prstGeom>
        </p:spPr>
        <p:txBody>
          <a:bodyPr vert="horz" lIns="91440" tIns="45720" rIns="91440" bIns="45720" rtlCol="0">
            <a:normAutofit/>
          </a:bodyPr>
          <a:lstStyle>
            <a:lvl1pPr marL="0" indent="0">
              <a:buNone/>
              <a:defRPr lang="en-US" sz="1400" i="1" dirty="0">
                <a:latin typeface="+mn-lt"/>
                <a:cs typeface="Calibri Light" panose="020F0302020204030204" pitchFamily="34" charset="0"/>
              </a:defRPr>
            </a:lvl1pPr>
          </a:lstStyle>
          <a:p>
            <a:pPr marL="281368" lvl="0" indent="-281368">
              <a:spcBef>
                <a:spcPts val="0"/>
              </a:spcBef>
            </a:pPr>
            <a:r>
              <a:rPr lang="en-US" dirty="0"/>
              <a:t>CUBEOUT chart to be placed here</a:t>
            </a:r>
          </a:p>
        </p:txBody>
      </p:sp>
      <p:sp>
        <p:nvSpPr>
          <p:cNvPr id="5" name="Text Placeholder 4">
            <a:extLst>
              <a:ext uri="{FF2B5EF4-FFF2-40B4-BE49-F238E27FC236}">
                <a16:creationId xmlns:a16="http://schemas.microsoft.com/office/drawing/2014/main" id="{B97E4F99-6CC4-155C-5071-23575D23BFE3}"/>
              </a:ext>
            </a:extLst>
          </p:cNvPr>
          <p:cNvSpPr>
            <a:spLocks noGrp="1"/>
          </p:cNvSpPr>
          <p:nvPr>
            <p:ph type="body" sz="quarter" idx="40"/>
          </p:nvPr>
        </p:nvSpPr>
        <p:spPr>
          <a:xfrm>
            <a:off x="468313" y="1132052"/>
            <a:ext cx="3105150" cy="4842388"/>
          </a:xfrm>
          <a:prstGeom prst="rect">
            <a:avLst/>
          </a:prstGeom>
        </p:spPr>
        <p:txBody>
          <a:bodyPr/>
          <a:lstStyle>
            <a:lvl1pPr>
              <a:defRPr sz="1800">
                <a:latin typeface="+mn-lt"/>
              </a:defRPr>
            </a:lvl1pPr>
            <a:lvl2pPr>
              <a:defRPr sz="1600">
                <a:latin typeface="+mn-lt"/>
              </a:defRPr>
            </a:lvl2pPr>
            <a:lvl3pPr>
              <a:defRPr sz="1400">
                <a:latin typeface="+mn-lt"/>
              </a:defRPr>
            </a:lvl3pPr>
            <a:lvl4pPr>
              <a:defRPr sz="1200">
                <a:latin typeface="+mn-lt"/>
              </a:defRPr>
            </a:lvl4pPr>
            <a:lvl5pPr>
              <a:defRPr sz="11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ext Placeholder 12">
            <a:extLst>
              <a:ext uri="{FF2B5EF4-FFF2-40B4-BE49-F238E27FC236}">
                <a16:creationId xmlns:a16="http://schemas.microsoft.com/office/drawing/2014/main" id="{F7862B06-8ED4-DD58-5631-0374FE74EF86}"/>
              </a:ext>
            </a:extLst>
          </p:cNvPr>
          <p:cNvSpPr>
            <a:spLocks noGrp="1"/>
          </p:cNvSpPr>
          <p:nvPr>
            <p:ph type="body" sz="quarter" idx="17" hasCustomPrompt="1"/>
          </p:nvPr>
        </p:nvSpPr>
        <p:spPr>
          <a:xfrm>
            <a:off x="468923" y="5974440"/>
            <a:ext cx="11254154" cy="243638"/>
          </a:xfrm>
          <a:prstGeom prst="rect">
            <a:avLst/>
          </a:prstGeom>
          <a:noFill/>
        </p:spPr>
        <p:txBody>
          <a:bodyPr lIns="91440" tIns="0" rIns="0" bIns="0" anchor="b" anchorCtr="0">
            <a:noAutofit/>
          </a:bodyPr>
          <a:lstStyle>
            <a:lvl1pPr marL="0" indent="0">
              <a:spcBef>
                <a:spcPts val="0"/>
              </a:spcBef>
              <a:buNone/>
              <a:defRPr sz="1000" baseline="0">
                <a:latin typeface="+mn-lt"/>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dirty="0"/>
              <a:t>Click to enter Footnotes (*, </a:t>
            </a:r>
            <a:r>
              <a:rPr lang="en-US" dirty="0" err="1"/>
              <a:t>etc</a:t>
            </a:r>
            <a:r>
              <a:rPr lang="en-US" dirty="0"/>
              <a:t>) and Source of information here (Source: example1; example 2; </a:t>
            </a:r>
            <a:r>
              <a:rPr lang="en-US" dirty="0" err="1"/>
              <a:t>Rystad</a:t>
            </a:r>
            <a:r>
              <a:rPr lang="en-US" dirty="0"/>
              <a:t> Energy research and analysis; </a:t>
            </a:r>
            <a:r>
              <a:rPr lang="en-US" dirty="0" err="1"/>
              <a:t>Rystad</a:t>
            </a:r>
            <a:r>
              <a:rPr lang="en-US" dirty="0"/>
              <a:t> Energy </a:t>
            </a:r>
            <a:r>
              <a:rPr lang="en-US" dirty="0" err="1"/>
              <a:t>UCube</a:t>
            </a:r>
            <a:r>
              <a:rPr lang="en-US" dirty="0"/>
              <a:t>… </a:t>
            </a:r>
            <a:r>
              <a:rPr lang="en-US" dirty="0" err="1"/>
              <a:t>etc</a:t>
            </a:r>
            <a:r>
              <a:rPr lang="en-US" dirty="0"/>
              <a:t>)</a:t>
            </a:r>
          </a:p>
        </p:txBody>
      </p:sp>
      <p:cxnSp>
        <p:nvCxnSpPr>
          <p:cNvPr id="15" name="Straight Connector 14">
            <a:extLst>
              <a:ext uri="{FF2B5EF4-FFF2-40B4-BE49-F238E27FC236}">
                <a16:creationId xmlns:a16="http://schemas.microsoft.com/office/drawing/2014/main" id="{0C8DC5A1-7E35-7B54-EA3B-9F5AC00B922C}"/>
              </a:ext>
            </a:extLst>
          </p:cNvPr>
          <p:cNvCxnSpPr>
            <a:cxnSpLocks/>
          </p:cNvCxnSpPr>
          <p:nvPr userDrawn="1"/>
        </p:nvCxnSpPr>
        <p:spPr>
          <a:xfrm flipV="1">
            <a:off x="3606623" y="1132052"/>
            <a:ext cx="0" cy="4842388"/>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A8B6681B-F5AA-26E8-9EF2-6DE9A8C8CD4F}"/>
              </a:ext>
            </a:extLst>
          </p:cNvPr>
          <p:cNvSpPr>
            <a:spLocks noGrp="1"/>
          </p:cNvSpPr>
          <p:nvPr>
            <p:ph type="title"/>
          </p:nvPr>
        </p:nvSpPr>
        <p:spPr>
          <a:xfrm>
            <a:off x="468108" y="432674"/>
            <a:ext cx="11254154" cy="609600"/>
          </a:xfrm>
          <a:prstGeom prst="rect">
            <a:avLst/>
          </a:prstGeom>
        </p:spPr>
        <p:txBody>
          <a:bodyPr vert="horz" lIns="91440" tIns="45720" rIns="91440" bIns="45720" rtlCol="0" anchor="ctr">
            <a:noAutofit/>
          </a:bodyPr>
          <a:lstStyle>
            <a:lvl1pPr>
              <a:defRPr lang="en-US" sz="2200" dirty="0">
                <a:latin typeface="+mj-lt"/>
                <a:cs typeface="Calibri" panose="020F0502020204030204" pitchFamily="34"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828159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ding text column left and 2/3 text box righ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AF84A66-64B4-4336-B17F-55FBEA89DA14}"/>
              </a:ext>
            </a:extLst>
          </p:cNvPr>
          <p:cNvCxnSpPr>
            <a:cxnSpLocks/>
          </p:cNvCxnSpPr>
          <p:nvPr/>
        </p:nvCxnSpPr>
        <p:spPr>
          <a:xfrm flipV="1">
            <a:off x="3606623" y="1132703"/>
            <a:ext cx="0" cy="4841737"/>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D998BD74-277F-C593-1905-9823020500C4}"/>
              </a:ext>
            </a:extLst>
          </p:cNvPr>
          <p:cNvSpPr>
            <a:spLocks noGrp="1"/>
          </p:cNvSpPr>
          <p:nvPr>
            <p:ph type="body" sz="quarter" idx="40"/>
          </p:nvPr>
        </p:nvSpPr>
        <p:spPr>
          <a:xfrm>
            <a:off x="468313" y="1132050"/>
            <a:ext cx="3105150" cy="4842390"/>
          </a:xfrm>
          <a:prstGeom prst="rect">
            <a:avLst/>
          </a:prstGeom>
        </p:spPr>
        <p:txBody>
          <a:bodyPr/>
          <a:lstStyle>
            <a:lvl1pPr>
              <a:defRPr sz="1800">
                <a:latin typeface="+mn-lt"/>
              </a:defRPr>
            </a:lvl1pPr>
            <a:lvl2pPr>
              <a:defRPr sz="1600">
                <a:latin typeface="+mn-lt"/>
              </a:defRPr>
            </a:lvl2pPr>
            <a:lvl3pPr>
              <a:defRPr sz="1400">
                <a:latin typeface="+mn-lt"/>
              </a:defRPr>
            </a:lvl3pPr>
            <a:lvl4pPr>
              <a:defRPr sz="1200">
                <a:latin typeface="+mn-lt"/>
              </a:defRPr>
            </a:lvl4pPr>
            <a:lvl5pPr>
              <a:defRPr sz="11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4">
            <a:extLst>
              <a:ext uri="{FF2B5EF4-FFF2-40B4-BE49-F238E27FC236}">
                <a16:creationId xmlns:a16="http://schemas.microsoft.com/office/drawing/2014/main" id="{CE352A8B-B5A8-F8AE-F4F9-AB6D514F1019}"/>
              </a:ext>
            </a:extLst>
          </p:cNvPr>
          <p:cNvSpPr>
            <a:spLocks noGrp="1"/>
          </p:cNvSpPr>
          <p:nvPr>
            <p:ph type="body" sz="quarter" idx="41"/>
          </p:nvPr>
        </p:nvSpPr>
        <p:spPr>
          <a:xfrm>
            <a:off x="3639783" y="1134763"/>
            <a:ext cx="8083291" cy="4839677"/>
          </a:xfrm>
          <a:prstGeom prst="rect">
            <a:avLst/>
          </a:prstGeom>
        </p:spPr>
        <p:txBody>
          <a:bodyPr/>
          <a:lstStyle>
            <a:lvl1pPr>
              <a:defRPr sz="1800">
                <a:latin typeface="+mn-lt"/>
              </a:defRPr>
            </a:lvl1pPr>
            <a:lvl2pPr>
              <a:defRPr sz="1600">
                <a:latin typeface="+mn-lt"/>
              </a:defRPr>
            </a:lvl2pPr>
            <a:lvl3pPr>
              <a:defRPr sz="1400">
                <a:latin typeface="+mn-lt"/>
              </a:defRPr>
            </a:lvl3pPr>
            <a:lvl4pPr>
              <a:defRPr sz="16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ext Placeholder 12">
            <a:extLst>
              <a:ext uri="{FF2B5EF4-FFF2-40B4-BE49-F238E27FC236}">
                <a16:creationId xmlns:a16="http://schemas.microsoft.com/office/drawing/2014/main" id="{8E9E4188-D41B-9F0C-A9CE-9F1D0845F240}"/>
              </a:ext>
            </a:extLst>
          </p:cNvPr>
          <p:cNvSpPr>
            <a:spLocks noGrp="1"/>
          </p:cNvSpPr>
          <p:nvPr>
            <p:ph type="body" sz="quarter" idx="17" hasCustomPrompt="1"/>
          </p:nvPr>
        </p:nvSpPr>
        <p:spPr>
          <a:xfrm>
            <a:off x="468923" y="5974440"/>
            <a:ext cx="11254154" cy="243638"/>
          </a:xfrm>
          <a:prstGeom prst="rect">
            <a:avLst/>
          </a:prstGeom>
          <a:noFill/>
        </p:spPr>
        <p:txBody>
          <a:bodyPr lIns="91440" tIns="0" rIns="0" bIns="0" anchor="b" anchorCtr="0">
            <a:noAutofit/>
          </a:bodyPr>
          <a:lstStyle>
            <a:lvl1pPr marL="0" indent="0">
              <a:spcBef>
                <a:spcPts val="0"/>
              </a:spcBef>
              <a:buNone/>
              <a:defRPr sz="1000" baseline="0">
                <a:latin typeface="+mn-lt"/>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dirty="0"/>
              <a:t>Click to enter Footnotes (*, </a:t>
            </a:r>
            <a:r>
              <a:rPr lang="en-US" dirty="0" err="1"/>
              <a:t>etc</a:t>
            </a:r>
            <a:r>
              <a:rPr lang="en-US" dirty="0"/>
              <a:t>) and Source of information here (Source: example1; example 2; </a:t>
            </a:r>
            <a:r>
              <a:rPr lang="en-US" dirty="0" err="1"/>
              <a:t>Rystad</a:t>
            </a:r>
            <a:r>
              <a:rPr lang="en-US" dirty="0"/>
              <a:t> Energy research and analysis; </a:t>
            </a:r>
            <a:r>
              <a:rPr lang="en-US" dirty="0" err="1"/>
              <a:t>Rystad</a:t>
            </a:r>
            <a:r>
              <a:rPr lang="en-US" dirty="0"/>
              <a:t> Energy </a:t>
            </a:r>
            <a:r>
              <a:rPr lang="en-US" dirty="0" err="1"/>
              <a:t>UCube</a:t>
            </a:r>
            <a:r>
              <a:rPr lang="en-US" dirty="0"/>
              <a:t>… </a:t>
            </a:r>
            <a:r>
              <a:rPr lang="en-US" dirty="0" err="1"/>
              <a:t>etc</a:t>
            </a:r>
            <a:r>
              <a:rPr lang="en-US" dirty="0"/>
              <a:t>)</a:t>
            </a:r>
          </a:p>
        </p:txBody>
      </p:sp>
      <p:sp>
        <p:nvSpPr>
          <p:cNvPr id="6" name="Title 1">
            <a:extLst>
              <a:ext uri="{FF2B5EF4-FFF2-40B4-BE49-F238E27FC236}">
                <a16:creationId xmlns:a16="http://schemas.microsoft.com/office/drawing/2014/main" id="{1279C26F-0F82-0465-DBCF-135DE27C9EAA}"/>
              </a:ext>
            </a:extLst>
          </p:cNvPr>
          <p:cNvSpPr>
            <a:spLocks noGrp="1"/>
          </p:cNvSpPr>
          <p:nvPr>
            <p:ph type="title"/>
          </p:nvPr>
        </p:nvSpPr>
        <p:spPr>
          <a:xfrm>
            <a:off x="468108" y="432674"/>
            <a:ext cx="11254154" cy="609600"/>
          </a:xfrm>
          <a:prstGeom prst="rect">
            <a:avLst/>
          </a:prstGeom>
        </p:spPr>
        <p:txBody>
          <a:bodyPr vert="horz" lIns="91440" tIns="45720" rIns="91440" bIns="45720" rtlCol="0" anchor="ctr">
            <a:noAutofit/>
          </a:bodyPr>
          <a:lstStyle>
            <a:lvl1pPr>
              <a:defRPr lang="en-US" sz="2200" dirty="0">
                <a:latin typeface="+mj-lt"/>
                <a:cs typeface="Calibri" panose="020F0502020204030204" pitchFamily="34"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1192880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pager with 2 vertical chart or text layout">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74E1A04A-69DB-4B64-845C-68914698347C}"/>
              </a:ext>
            </a:extLst>
          </p:cNvPr>
          <p:cNvSpPr>
            <a:spLocks noGrp="1"/>
          </p:cNvSpPr>
          <p:nvPr>
            <p:ph type="body" sz="quarter" idx="34" hasCustomPrompt="1"/>
          </p:nvPr>
        </p:nvSpPr>
        <p:spPr>
          <a:xfrm>
            <a:off x="6138697" y="1132063"/>
            <a:ext cx="5584380" cy="4842376"/>
          </a:xfrm>
          <a:prstGeom prst="rect">
            <a:avLst/>
          </a:prstGeom>
          <a:ln>
            <a:noFill/>
          </a:ln>
        </p:spPr>
        <p:txBody>
          <a:bodyPr vert="horz" lIns="91440" tIns="45720" rIns="91440" bIns="45720" rtlCol="0">
            <a:normAutofit/>
          </a:bodyPr>
          <a:lstStyle>
            <a:lvl1pPr marL="0" indent="0">
              <a:spcBef>
                <a:spcPts val="0"/>
              </a:spcBef>
              <a:buNone/>
              <a:defRPr lang="en-US" sz="1600" b="1" noProof="0" dirty="0">
                <a:latin typeface="+mj-lt"/>
                <a:cs typeface="Calibri Light" panose="020F0302020204030204" pitchFamily="34" charset="0"/>
              </a:defRPr>
            </a:lvl1pPr>
            <a:lvl2pPr marL="0" indent="0">
              <a:spcBef>
                <a:spcPts val="0"/>
              </a:spcBef>
              <a:buNone/>
              <a:defRPr lang="en-US" sz="1400" baseline="0" noProof="0" dirty="0">
                <a:latin typeface="+mn-lt"/>
                <a:cs typeface="Calibri Light" panose="020F0302020204030204" pitchFamily="34" charset="0"/>
              </a:defRPr>
            </a:lvl2pPr>
            <a:lvl3pPr>
              <a:defRPr lang="en-US" sz="1354" noProof="0"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noProof="0" dirty="0"/>
              <a:t>Click to enter heading</a:t>
            </a:r>
          </a:p>
          <a:p>
            <a:pPr marL="211027" lvl="1" indent="-211027">
              <a:spcBef>
                <a:spcPts val="0"/>
              </a:spcBef>
            </a:pPr>
            <a:r>
              <a:rPr lang="en-US" noProof="0" dirty="0"/>
              <a:t>Second level (for units)</a:t>
            </a:r>
          </a:p>
        </p:txBody>
      </p:sp>
      <p:sp>
        <p:nvSpPr>
          <p:cNvPr id="8" name="Text Placeholder 12">
            <a:extLst>
              <a:ext uri="{FF2B5EF4-FFF2-40B4-BE49-F238E27FC236}">
                <a16:creationId xmlns:a16="http://schemas.microsoft.com/office/drawing/2014/main" id="{9C58CA7B-7627-4D9F-9FCC-F5C56AC4A179}"/>
              </a:ext>
            </a:extLst>
          </p:cNvPr>
          <p:cNvSpPr>
            <a:spLocks noGrp="1"/>
          </p:cNvSpPr>
          <p:nvPr>
            <p:ph type="body" sz="quarter" idx="27" hasCustomPrompt="1"/>
          </p:nvPr>
        </p:nvSpPr>
        <p:spPr>
          <a:xfrm>
            <a:off x="464679" y="1132063"/>
            <a:ext cx="5581945" cy="4842376"/>
          </a:xfrm>
          <a:prstGeom prst="rect">
            <a:avLst/>
          </a:prstGeom>
          <a:ln>
            <a:noFill/>
          </a:ln>
        </p:spPr>
        <p:txBody>
          <a:bodyPr vert="horz" lIns="91440" tIns="45720" rIns="91440" bIns="45720" rtlCol="0">
            <a:normAutofit/>
          </a:bodyPr>
          <a:lstStyle>
            <a:lvl1pPr marL="0" indent="0">
              <a:spcBef>
                <a:spcPts val="0"/>
              </a:spcBef>
              <a:buNone/>
              <a:defRPr lang="en-US" sz="1600" b="1" dirty="0">
                <a:latin typeface="+mj-lt"/>
                <a:cs typeface="Calibri Light" panose="020F0302020204030204" pitchFamily="34" charset="0"/>
              </a:defRPr>
            </a:lvl1pPr>
            <a:lvl2pPr marL="0" indent="0">
              <a:spcBef>
                <a:spcPts val="0"/>
              </a:spcBef>
              <a:buNone/>
              <a:defRPr lang="en-US" sz="1400" baseline="0" dirty="0">
                <a:latin typeface="+mn-lt"/>
                <a:cs typeface="Calibri Light" panose="020F0302020204030204" pitchFamily="34" charset="0"/>
              </a:defRPr>
            </a:lvl2pPr>
            <a:lvl3pPr>
              <a:defRPr lang="nb-NO" sz="1354"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dirty="0">
                <a:latin typeface="Arial" pitchFamily="34" charset="0"/>
                <a:cs typeface="Arial" pitchFamily="34" charset="0"/>
              </a:defRPr>
            </a:lvl5pPr>
          </a:lstStyle>
          <a:p>
            <a:pPr marL="281368" lvl="0" indent="-281368">
              <a:spcBef>
                <a:spcPts val="0"/>
              </a:spcBef>
            </a:pPr>
            <a:r>
              <a:rPr lang="en-US" dirty="0"/>
              <a:t>Click to enter heading</a:t>
            </a:r>
          </a:p>
          <a:p>
            <a:pPr marL="211027" lvl="1" indent="-211027">
              <a:spcBef>
                <a:spcPts val="0"/>
              </a:spcBef>
            </a:pPr>
            <a:r>
              <a:rPr lang="en-US" dirty="0"/>
              <a:t>Second level (for units)</a:t>
            </a:r>
          </a:p>
        </p:txBody>
      </p:sp>
      <p:cxnSp>
        <p:nvCxnSpPr>
          <p:cNvPr id="13" name="Straight Connector 12">
            <a:extLst>
              <a:ext uri="{FF2B5EF4-FFF2-40B4-BE49-F238E27FC236}">
                <a16:creationId xmlns:a16="http://schemas.microsoft.com/office/drawing/2014/main" id="{4DB815B0-772F-4FD6-AB5E-E36811981E4B}"/>
              </a:ext>
            </a:extLst>
          </p:cNvPr>
          <p:cNvCxnSpPr>
            <a:cxnSpLocks/>
          </p:cNvCxnSpPr>
          <p:nvPr/>
        </p:nvCxnSpPr>
        <p:spPr>
          <a:xfrm flipV="1">
            <a:off x="6089073" y="1110226"/>
            <a:ext cx="4998" cy="4864214"/>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14" name="Text Placeholder 12">
            <a:extLst>
              <a:ext uri="{FF2B5EF4-FFF2-40B4-BE49-F238E27FC236}">
                <a16:creationId xmlns:a16="http://schemas.microsoft.com/office/drawing/2014/main" id="{A08EC0B8-0FAB-41BE-9F01-5B8EBFC79400}"/>
              </a:ext>
            </a:extLst>
          </p:cNvPr>
          <p:cNvSpPr>
            <a:spLocks noGrp="1"/>
          </p:cNvSpPr>
          <p:nvPr>
            <p:ph type="body" sz="quarter" idx="39" hasCustomPrompt="1"/>
          </p:nvPr>
        </p:nvSpPr>
        <p:spPr>
          <a:xfrm>
            <a:off x="464679" y="1562724"/>
            <a:ext cx="5581945" cy="4411715"/>
          </a:xfrm>
          <a:prstGeom prst="rect">
            <a:avLst/>
          </a:prstGeom>
          <a:ln>
            <a:noFill/>
          </a:ln>
        </p:spPr>
        <p:txBody>
          <a:bodyPr vert="horz" lIns="91440" tIns="45720" rIns="91440" bIns="45720" rtlCol="0">
            <a:normAutofit/>
          </a:bodyPr>
          <a:lstStyle>
            <a:lvl1pPr marL="0" indent="0">
              <a:buNone/>
              <a:defRPr lang="en-US" sz="1400" b="0" i="0" dirty="0">
                <a:latin typeface="+mn-lt"/>
                <a:cs typeface="Calibri Light" panose="020F0302020204030204" pitchFamily="34" charset="0"/>
              </a:defRPr>
            </a:lvl1pPr>
          </a:lstStyle>
          <a:p>
            <a:pPr marL="281368" lvl="0" indent="-281368">
              <a:spcBef>
                <a:spcPts val="0"/>
              </a:spcBef>
            </a:pPr>
            <a:r>
              <a:rPr lang="en-US" dirty="0"/>
              <a:t>CUBEOUT chart to be placed here</a:t>
            </a:r>
          </a:p>
        </p:txBody>
      </p:sp>
      <p:sp>
        <p:nvSpPr>
          <p:cNvPr id="15" name="Text Placeholder 12">
            <a:extLst>
              <a:ext uri="{FF2B5EF4-FFF2-40B4-BE49-F238E27FC236}">
                <a16:creationId xmlns:a16="http://schemas.microsoft.com/office/drawing/2014/main" id="{6631473F-41E5-4DE4-B187-3EEF1EBD09F2}"/>
              </a:ext>
            </a:extLst>
          </p:cNvPr>
          <p:cNvSpPr>
            <a:spLocks noGrp="1"/>
          </p:cNvSpPr>
          <p:nvPr>
            <p:ph type="body" sz="quarter" idx="40" hasCustomPrompt="1"/>
          </p:nvPr>
        </p:nvSpPr>
        <p:spPr>
          <a:xfrm>
            <a:off x="6138697" y="1562724"/>
            <a:ext cx="5594379" cy="4411715"/>
          </a:xfrm>
          <a:prstGeom prst="rect">
            <a:avLst/>
          </a:prstGeom>
          <a:ln>
            <a:noFill/>
          </a:ln>
        </p:spPr>
        <p:txBody>
          <a:bodyPr>
            <a:normAutofit/>
          </a:bodyPr>
          <a:lstStyle>
            <a:lvl1pPr marL="0" indent="0">
              <a:spcBef>
                <a:spcPts val="0"/>
              </a:spcBef>
              <a:buFont typeface="Arial" panose="020B0604020202020204" pitchFamily="34" charset="0"/>
              <a:buNone/>
              <a:defRPr sz="1400" b="0" i="0">
                <a:latin typeface="+mn-lt"/>
                <a:cs typeface="Calibri Light" panose="020F0302020204030204" pitchFamily="34" charset="0"/>
              </a:defRPr>
            </a:lvl1pPr>
            <a:lvl2pPr marL="0" indent="0">
              <a:spcBef>
                <a:spcPts val="0"/>
              </a:spcBef>
              <a:buFont typeface="Arial" pitchFamily="34" charset="0"/>
              <a:buNone/>
              <a:defRPr sz="1354" baseline="0"/>
            </a:lvl2pPr>
            <a:lvl3pPr marL="140684" indent="-140684">
              <a:spcBef>
                <a:spcPts val="0"/>
              </a:spcBef>
              <a:defRPr sz="1354"/>
            </a:lvl3pPr>
            <a:lvl4pPr marL="418145" indent="-134822">
              <a:spcBef>
                <a:spcPts val="0"/>
              </a:spcBef>
              <a:defRPr sz="1354"/>
            </a:lvl4pPr>
            <a:lvl5pPr marL="846058" indent="-140684">
              <a:spcBef>
                <a:spcPts val="0"/>
              </a:spcBef>
              <a:defRPr sz="1354"/>
            </a:lvl5pPr>
          </a:lstStyle>
          <a:p>
            <a:pPr lvl="0"/>
            <a:r>
              <a:rPr lang="en-US" dirty="0"/>
              <a:t>CUBEOUT chart to be placed here</a:t>
            </a:r>
          </a:p>
        </p:txBody>
      </p:sp>
      <p:sp>
        <p:nvSpPr>
          <p:cNvPr id="2" name="Text Placeholder 12">
            <a:extLst>
              <a:ext uri="{FF2B5EF4-FFF2-40B4-BE49-F238E27FC236}">
                <a16:creationId xmlns:a16="http://schemas.microsoft.com/office/drawing/2014/main" id="{E7E66E86-FD0D-1653-10C1-FE65F9B58C42}"/>
              </a:ext>
            </a:extLst>
          </p:cNvPr>
          <p:cNvSpPr>
            <a:spLocks noGrp="1"/>
          </p:cNvSpPr>
          <p:nvPr>
            <p:ph type="body" sz="quarter" idx="17" hasCustomPrompt="1"/>
          </p:nvPr>
        </p:nvSpPr>
        <p:spPr>
          <a:xfrm>
            <a:off x="468923" y="5974440"/>
            <a:ext cx="11254154" cy="243638"/>
          </a:xfrm>
          <a:prstGeom prst="rect">
            <a:avLst/>
          </a:prstGeom>
          <a:noFill/>
        </p:spPr>
        <p:txBody>
          <a:bodyPr lIns="91440" tIns="0" rIns="0" bIns="0" anchor="b" anchorCtr="0">
            <a:noAutofit/>
          </a:bodyPr>
          <a:lstStyle>
            <a:lvl1pPr marL="0" indent="0">
              <a:spcBef>
                <a:spcPts val="0"/>
              </a:spcBef>
              <a:buNone/>
              <a:defRPr sz="1000" baseline="0">
                <a:latin typeface="+mn-lt"/>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dirty="0"/>
              <a:t>Click to enter Footnotes (*, </a:t>
            </a:r>
            <a:r>
              <a:rPr lang="en-US" dirty="0" err="1"/>
              <a:t>etc</a:t>
            </a:r>
            <a:r>
              <a:rPr lang="en-US" dirty="0"/>
              <a:t>) and Source of information here (Source: example1; example 2; </a:t>
            </a:r>
            <a:r>
              <a:rPr lang="en-US" dirty="0" err="1"/>
              <a:t>Rystad</a:t>
            </a:r>
            <a:r>
              <a:rPr lang="en-US" dirty="0"/>
              <a:t> Energy research and analysis; </a:t>
            </a:r>
            <a:r>
              <a:rPr lang="en-US" dirty="0" err="1"/>
              <a:t>Rystad</a:t>
            </a:r>
            <a:r>
              <a:rPr lang="en-US" dirty="0"/>
              <a:t> Energy </a:t>
            </a:r>
            <a:r>
              <a:rPr lang="en-US" dirty="0" err="1"/>
              <a:t>UCube</a:t>
            </a:r>
            <a:r>
              <a:rPr lang="en-US" dirty="0"/>
              <a:t>… </a:t>
            </a:r>
            <a:r>
              <a:rPr lang="en-US" dirty="0" err="1"/>
              <a:t>etc</a:t>
            </a:r>
            <a:r>
              <a:rPr lang="en-US" dirty="0"/>
              <a:t>)</a:t>
            </a:r>
          </a:p>
        </p:txBody>
      </p:sp>
      <p:sp>
        <p:nvSpPr>
          <p:cNvPr id="5" name="Title 1">
            <a:extLst>
              <a:ext uri="{FF2B5EF4-FFF2-40B4-BE49-F238E27FC236}">
                <a16:creationId xmlns:a16="http://schemas.microsoft.com/office/drawing/2014/main" id="{EBF534C2-9DCA-22F8-0839-E67424F5AB78}"/>
              </a:ext>
            </a:extLst>
          </p:cNvPr>
          <p:cNvSpPr>
            <a:spLocks noGrp="1"/>
          </p:cNvSpPr>
          <p:nvPr>
            <p:ph type="title"/>
          </p:nvPr>
        </p:nvSpPr>
        <p:spPr>
          <a:xfrm>
            <a:off x="468108" y="432674"/>
            <a:ext cx="11254154" cy="609600"/>
          </a:xfrm>
          <a:prstGeom prst="rect">
            <a:avLst/>
          </a:prstGeom>
        </p:spPr>
        <p:txBody>
          <a:bodyPr vert="horz" lIns="91440" tIns="45720" rIns="91440" bIns="45720" rtlCol="0" anchor="ctr">
            <a:noAutofit/>
          </a:bodyPr>
          <a:lstStyle>
            <a:lvl1pPr>
              <a:defRPr lang="en-US" sz="2200" dirty="0">
                <a:latin typeface="+mj-lt"/>
                <a:cs typeface="Calibri" panose="020F0502020204030204" pitchFamily="34"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75447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ding text column left and 4x chart or table right">
    <p:spTree>
      <p:nvGrpSpPr>
        <p:cNvPr id="1" name=""/>
        <p:cNvGrpSpPr/>
        <p:nvPr/>
      </p:nvGrpSpPr>
      <p:grpSpPr>
        <a:xfrm>
          <a:off x="0" y="0"/>
          <a:ext cx="0" cy="0"/>
          <a:chOff x="0" y="0"/>
          <a:chExt cx="0" cy="0"/>
        </a:xfrm>
      </p:grpSpPr>
      <p:sp>
        <p:nvSpPr>
          <p:cNvPr id="35" name="Text Placeholder 12">
            <a:extLst>
              <a:ext uri="{FF2B5EF4-FFF2-40B4-BE49-F238E27FC236}">
                <a16:creationId xmlns:a16="http://schemas.microsoft.com/office/drawing/2014/main" id="{7D6028EE-C5E1-4127-B26B-7FA7B508E890}"/>
              </a:ext>
            </a:extLst>
          </p:cNvPr>
          <p:cNvSpPr>
            <a:spLocks noGrp="1"/>
          </p:cNvSpPr>
          <p:nvPr>
            <p:ph type="body" sz="quarter" idx="37" hasCustomPrompt="1"/>
          </p:nvPr>
        </p:nvSpPr>
        <p:spPr>
          <a:xfrm>
            <a:off x="7744964" y="1132061"/>
            <a:ext cx="3990778" cy="2414699"/>
          </a:xfrm>
          <a:prstGeom prst="rect">
            <a:avLst/>
          </a:prstGeom>
          <a:ln>
            <a:noFill/>
          </a:ln>
        </p:spPr>
        <p:txBody>
          <a:bodyPr vert="horz" lIns="91440" tIns="45720" rIns="91440" bIns="45720" rtlCol="0">
            <a:normAutofit/>
          </a:bodyPr>
          <a:lstStyle>
            <a:lvl1pPr marL="0" indent="0">
              <a:spcBef>
                <a:spcPts val="0"/>
              </a:spcBef>
              <a:buNone/>
              <a:defRPr lang="en-US" sz="1600" b="1" noProof="0" dirty="0">
                <a:latin typeface="+mj-lt"/>
                <a:cs typeface="Calibri Light" panose="020F0302020204030204" pitchFamily="34" charset="0"/>
              </a:defRPr>
            </a:lvl1pPr>
            <a:lvl2pPr marL="0" indent="0">
              <a:spcBef>
                <a:spcPts val="0"/>
              </a:spcBef>
              <a:buNone/>
              <a:defRPr lang="en-US" sz="1400" baseline="0" noProof="0" dirty="0">
                <a:latin typeface="+mn-lt"/>
                <a:cs typeface="Calibri Light" panose="020F0302020204030204" pitchFamily="34" charset="0"/>
              </a:defRPr>
            </a:lvl2pPr>
            <a:lvl3pPr>
              <a:defRPr lang="en-US" sz="1354" noProof="0"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noProof="0" dirty="0"/>
              <a:t>Click to enter heading</a:t>
            </a:r>
          </a:p>
          <a:p>
            <a:pPr marL="211027" lvl="1" indent="-211027">
              <a:spcBef>
                <a:spcPts val="0"/>
              </a:spcBef>
            </a:pPr>
            <a:r>
              <a:rPr lang="en-US" noProof="0" dirty="0"/>
              <a:t>Second level (for units)</a:t>
            </a:r>
          </a:p>
        </p:txBody>
      </p:sp>
      <p:sp>
        <p:nvSpPr>
          <p:cNvPr id="7" name="Title 4">
            <a:extLst>
              <a:ext uri="{FF2B5EF4-FFF2-40B4-BE49-F238E27FC236}">
                <a16:creationId xmlns:a16="http://schemas.microsoft.com/office/drawing/2014/main" id="{1CF98797-848B-4104-B922-5DC940899503}"/>
              </a:ext>
            </a:extLst>
          </p:cNvPr>
          <p:cNvSpPr txBox="1">
            <a:spLocks/>
          </p:cNvSpPr>
          <p:nvPr/>
        </p:nvSpPr>
        <p:spPr>
          <a:xfrm>
            <a:off x="375139" y="161196"/>
            <a:ext cx="11347938" cy="206969"/>
          </a:xfrm>
          <a:prstGeom prst="rect">
            <a:avLst/>
          </a:prstGeom>
        </p:spPr>
        <p:txBody>
          <a:bodyPr vert="horz" lIns="112542" tIns="56271" rIns="112542" bIns="56271" rtlCol="0" anchor="ctr">
            <a:noAutofit/>
          </a:bodyPr>
          <a:lstStyle/>
          <a:p>
            <a:pPr marL="0" marR="0" lvl="0" indent="0" algn="l" defTabSz="1125472" rtl="0" eaLnBrk="1" fontAlgn="auto" latinLnBrk="0" hangingPunct="1">
              <a:lnSpc>
                <a:spcPct val="100000"/>
              </a:lnSpc>
              <a:spcBef>
                <a:spcPct val="0"/>
              </a:spcBef>
              <a:spcAft>
                <a:spcPts val="0"/>
              </a:spcAft>
              <a:buClrTx/>
              <a:buSzTx/>
              <a:buFontTx/>
              <a:buNone/>
              <a:tabLst/>
              <a:defRPr/>
            </a:pPr>
            <a:endParaRPr kumimoji="0" lang="nb-NO" sz="1108" i="0" u="none" strike="noStrike" kern="1200" cap="none" spc="0" normalizeH="0" baseline="0" noProof="0">
              <a:ln>
                <a:noFill/>
              </a:ln>
              <a:solidFill>
                <a:schemeClr val="tx1"/>
              </a:solidFill>
              <a:effectLst/>
              <a:uLnTx/>
              <a:uFillTx/>
              <a:latin typeface="Arial" pitchFamily="34" charset="0"/>
              <a:ea typeface="+mj-ea"/>
              <a:cs typeface="Arial" pitchFamily="34" charset="0"/>
            </a:endParaRPr>
          </a:p>
        </p:txBody>
      </p:sp>
      <p:cxnSp>
        <p:nvCxnSpPr>
          <p:cNvPr id="8" name="Straight Connector 7">
            <a:extLst>
              <a:ext uri="{FF2B5EF4-FFF2-40B4-BE49-F238E27FC236}">
                <a16:creationId xmlns:a16="http://schemas.microsoft.com/office/drawing/2014/main" id="{8777EB0A-AE32-4407-9B39-C6389AF81742}"/>
              </a:ext>
            </a:extLst>
          </p:cNvPr>
          <p:cNvCxnSpPr>
            <a:cxnSpLocks/>
          </p:cNvCxnSpPr>
          <p:nvPr/>
        </p:nvCxnSpPr>
        <p:spPr>
          <a:xfrm flipV="1">
            <a:off x="3614618" y="1131378"/>
            <a:ext cx="0" cy="4849989"/>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9" name="Text Placeholder 12">
            <a:extLst>
              <a:ext uri="{FF2B5EF4-FFF2-40B4-BE49-F238E27FC236}">
                <a16:creationId xmlns:a16="http://schemas.microsoft.com/office/drawing/2014/main" id="{3AAF4C5F-F189-4443-8E25-DC82CC5DC488}"/>
              </a:ext>
            </a:extLst>
          </p:cNvPr>
          <p:cNvSpPr>
            <a:spLocks noGrp="1"/>
          </p:cNvSpPr>
          <p:nvPr>
            <p:ph type="body" sz="quarter" idx="34" hasCustomPrompt="1"/>
          </p:nvPr>
        </p:nvSpPr>
        <p:spPr>
          <a:xfrm>
            <a:off x="3673082" y="1132061"/>
            <a:ext cx="3978112" cy="2414691"/>
          </a:xfrm>
          <a:prstGeom prst="rect">
            <a:avLst/>
          </a:prstGeom>
          <a:ln>
            <a:noFill/>
          </a:ln>
        </p:spPr>
        <p:txBody>
          <a:bodyPr vert="horz" lIns="91440" tIns="45720" rIns="91440" bIns="45720" rtlCol="0">
            <a:normAutofit/>
          </a:bodyPr>
          <a:lstStyle>
            <a:lvl1pPr marL="0" indent="0">
              <a:spcBef>
                <a:spcPts val="0"/>
              </a:spcBef>
              <a:buNone/>
              <a:defRPr lang="en-US" sz="1600" b="1" noProof="0" dirty="0">
                <a:latin typeface="+mj-lt"/>
                <a:cs typeface="Calibri Light" panose="020F0302020204030204" pitchFamily="34" charset="0"/>
              </a:defRPr>
            </a:lvl1pPr>
            <a:lvl2pPr marL="0" indent="0">
              <a:spcBef>
                <a:spcPts val="0"/>
              </a:spcBef>
              <a:buNone/>
              <a:defRPr lang="en-US" sz="1400" baseline="0" noProof="0" dirty="0">
                <a:latin typeface="+mn-lt"/>
                <a:cs typeface="Calibri Light" panose="020F0302020204030204" pitchFamily="34" charset="0"/>
              </a:defRPr>
            </a:lvl2pPr>
            <a:lvl3pPr>
              <a:defRPr lang="en-US" sz="1354" noProof="0"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noProof="0" dirty="0"/>
              <a:t>Click to enter heading</a:t>
            </a:r>
          </a:p>
          <a:p>
            <a:pPr marL="211027" lvl="1" indent="-211027">
              <a:spcBef>
                <a:spcPts val="0"/>
              </a:spcBef>
            </a:pPr>
            <a:r>
              <a:rPr lang="en-US" noProof="0" dirty="0"/>
              <a:t>Second level (for units)</a:t>
            </a:r>
          </a:p>
        </p:txBody>
      </p:sp>
      <p:sp>
        <p:nvSpPr>
          <p:cNvPr id="11" name="Text Placeholder 12">
            <a:extLst>
              <a:ext uri="{FF2B5EF4-FFF2-40B4-BE49-F238E27FC236}">
                <a16:creationId xmlns:a16="http://schemas.microsoft.com/office/drawing/2014/main" id="{6523A00D-6207-407B-B41E-A8337354BA8C}"/>
              </a:ext>
            </a:extLst>
          </p:cNvPr>
          <p:cNvSpPr>
            <a:spLocks noGrp="1"/>
          </p:cNvSpPr>
          <p:nvPr>
            <p:ph type="body" sz="quarter" idx="39" hasCustomPrompt="1"/>
          </p:nvPr>
        </p:nvSpPr>
        <p:spPr>
          <a:xfrm>
            <a:off x="3673083" y="3640033"/>
            <a:ext cx="3978112" cy="2334394"/>
          </a:xfrm>
          <a:prstGeom prst="rect">
            <a:avLst/>
          </a:prstGeom>
          <a:ln>
            <a:noFill/>
          </a:ln>
        </p:spPr>
        <p:txBody>
          <a:bodyPr vert="horz" lIns="91440" tIns="45720" rIns="91440" bIns="45720" rtlCol="0">
            <a:normAutofit/>
          </a:bodyPr>
          <a:lstStyle>
            <a:lvl1pPr marL="0" indent="0">
              <a:spcBef>
                <a:spcPts val="0"/>
              </a:spcBef>
              <a:buNone/>
              <a:defRPr lang="en-US" sz="1600" b="1" noProof="0" dirty="0">
                <a:latin typeface="+mj-lt"/>
                <a:cs typeface="Calibri Light" panose="020F0302020204030204" pitchFamily="34" charset="0"/>
              </a:defRPr>
            </a:lvl1pPr>
            <a:lvl2pPr marL="0" indent="0">
              <a:spcBef>
                <a:spcPts val="0"/>
              </a:spcBef>
              <a:buNone/>
              <a:defRPr lang="en-US" sz="1400" baseline="0" noProof="0" dirty="0">
                <a:latin typeface="+mn-lt"/>
                <a:cs typeface="Calibri Light" panose="020F0302020204030204" pitchFamily="34" charset="0"/>
              </a:defRPr>
            </a:lvl2pPr>
            <a:lvl3pPr>
              <a:defRPr lang="en-US" sz="1354" noProof="0"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noProof="0" dirty="0"/>
              <a:t>Click to enter heading</a:t>
            </a:r>
          </a:p>
          <a:p>
            <a:pPr marL="211027" lvl="1" indent="-211027">
              <a:spcBef>
                <a:spcPts val="0"/>
              </a:spcBef>
            </a:pPr>
            <a:r>
              <a:rPr lang="en-US" noProof="0" dirty="0"/>
              <a:t>Second level (for units)</a:t>
            </a:r>
          </a:p>
        </p:txBody>
      </p:sp>
      <p:sp>
        <p:nvSpPr>
          <p:cNvPr id="12" name="Text Placeholder 12">
            <a:extLst>
              <a:ext uri="{FF2B5EF4-FFF2-40B4-BE49-F238E27FC236}">
                <a16:creationId xmlns:a16="http://schemas.microsoft.com/office/drawing/2014/main" id="{2CBDCAEA-9B34-497F-BFEF-CD26E6380139}"/>
              </a:ext>
            </a:extLst>
          </p:cNvPr>
          <p:cNvSpPr>
            <a:spLocks noGrp="1"/>
          </p:cNvSpPr>
          <p:nvPr>
            <p:ph type="body" sz="quarter" idx="41" hasCustomPrompt="1"/>
          </p:nvPr>
        </p:nvSpPr>
        <p:spPr>
          <a:xfrm>
            <a:off x="7744965" y="3640032"/>
            <a:ext cx="3978112" cy="2334389"/>
          </a:xfrm>
          <a:prstGeom prst="rect">
            <a:avLst/>
          </a:prstGeom>
          <a:ln>
            <a:noFill/>
          </a:ln>
        </p:spPr>
        <p:txBody>
          <a:bodyPr vert="horz" lIns="91440" tIns="45720" rIns="91440" bIns="45720" rtlCol="0">
            <a:normAutofit/>
          </a:bodyPr>
          <a:lstStyle>
            <a:lvl1pPr marL="0" indent="0">
              <a:spcBef>
                <a:spcPts val="0"/>
              </a:spcBef>
              <a:buNone/>
              <a:defRPr lang="en-US" sz="1600" b="1" noProof="0" dirty="0">
                <a:latin typeface="+mj-lt"/>
                <a:cs typeface="Calibri Light" panose="020F0302020204030204" pitchFamily="34" charset="0"/>
              </a:defRPr>
            </a:lvl1pPr>
            <a:lvl2pPr marL="0" indent="0">
              <a:spcBef>
                <a:spcPts val="0"/>
              </a:spcBef>
              <a:buNone/>
              <a:defRPr lang="en-US" sz="1400" baseline="0" noProof="0" dirty="0">
                <a:latin typeface="+mn-lt"/>
                <a:cs typeface="Calibri Light" panose="020F0302020204030204" pitchFamily="34" charset="0"/>
              </a:defRPr>
            </a:lvl2pPr>
            <a:lvl3pPr>
              <a:defRPr lang="en-US" sz="1354" noProof="0"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noProof="0" dirty="0"/>
              <a:t>Click to enter heading</a:t>
            </a:r>
          </a:p>
          <a:p>
            <a:pPr marL="211027" lvl="1" indent="-211027">
              <a:spcBef>
                <a:spcPts val="0"/>
              </a:spcBef>
            </a:pPr>
            <a:r>
              <a:rPr lang="en-US" noProof="0" dirty="0"/>
              <a:t>Second level (for units)</a:t>
            </a:r>
          </a:p>
        </p:txBody>
      </p:sp>
      <p:cxnSp>
        <p:nvCxnSpPr>
          <p:cNvPr id="13" name="Straight Connector 12">
            <a:extLst>
              <a:ext uri="{FF2B5EF4-FFF2-40B4-BE49-F238E27FC236}">
                <a16:creationId xmlns:a16="http://schemas.microsoft.com/office/drawing/2014/main" id="{C34F9336-B033-4132-B9E7-D2DFD3EB67C1}"/>
              </a:ext>
            </a:extLst>
          </p:cNvPr>
          <p:cNvCxnSpPr>
            <a:cxnSpLocks/>
          </p:cNvCxnSpPr>
          <p:nvPr/>
        </p:nvCxnSpPr>
        <p:spPr>
          <a:xfrm flipV="1">
            <a:off x="7700505" y="1131378"/>
            <a:ext cx="0" cy="4849989"/>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15" name="Title 4">
            <a:extLst>
              <a:ext uri="{FF2B5EF4-FFF2-40B4-BE49-F238E27FC236}">
                <a16:creationId xmlns:a16="http://schemas.microsoft.com/office/drawing/2014/main" id="{C282F680-6156-4790-BCC1-40F7531B4266}"/>
              </a:ext>
            </a:extLst>
          </p:cNvPr>
          <p:cNvSpPr txBox="1">
            <a:spLocks/>
          </p:cNvSpPr>
          <p:nvPr/>
        </p:nvSpPr>
        <p:spPr>
          <a:xfrm>
            <a:off x="375139" y="161196"/>
            <a:ext cx="11347938" cy="206969"/>
          </a:xfrm>
          <a:prstGeom prst="rect">
            <a:avLst/>
          </a:prstGeom>
        </p:spPr>
        <p:txBody>
          <a:bodyPr vert="horz" lIns="112542" tIns="56271" rIns="112542" bIns="56271" rtlCol="0" anchor="ctr">
            <a:noAutofit/>
          </a:bodyPr>
          <a:lstStyle/>
          <a:p>
            <a:pPr marL="0" marR="0" lvl="0" indent="0" algn="l" defTabSz="1125472" rtl="0" eaLnBrk="1" fontAlgn="auto" latinLnBrk="0" hangingPunct="1">
              <a:lnSpc>
                <a:spcPct val="100000"/>
              </a:lnSpc>
              <a:spcBef>
                <a:spcPct val="0"/>
              </a:spcBef>
              <a:spcAft>
                <a:spcPts val="0"/>
              </a:spcAft>
              <a:buClrTx/>
              <a:buSzTx/>
              <a:buFontTx/>
              <a:buNone/>
              <a:tabLst/>
              <a:defRPr/>
            </a:pPr>
            <a:endParaRPr kumimoji="0" lang="nb-NO" sz="1108" i="0" u="none" strike="noStrike" kern="1200" cap="none" spc="0" normalizeH="0" baseline="0" noProof="0">
              <a:ln>
                <a:noFill/>
              </a:ln>
              <a:solidFill>
                <a:schemeClr val="tx1"/>
              </a:solidFill>
              <a:effectLst/>
              <a:uLnTx/>
              <a:uFillTx/>
              <a:latin typeface="Arial" pitchFamily="34" charset="0"/>
              <a:ea typeface="+mj-ea"/>
              <a:cs typeface="Arial" pitchFamily="34" charset="0"/>
            </a:endParaRPr>
          </a:p>
        </p:txBody>
      </p:sp>
      <p:sp>
        <p:nvSpPr>
          <p:cNvPr id="19" name="Title 4">
            <a:extLst>
              <a:ext uri="{FF2B5EF4-FFF2-40B4-BE49-F238E27FC236}">
                <a16:creationId xmlns:a16="http://schemas.microsoft.com/office/drawing/2014/main" id="{1D1F5268-71B8-44A8-97FC-967E32F7D16C}"/>
              </a:ext>
            </a:extLst>
          </p:cNvPr>
          <p:cNvSpPr txBox="1">
            <a:spLocks/>
          </p:cNvSpPr>
          <p:nvPr/>
        </p:nvSpPr>
        <p:spPr>
          <a:xfrm>
            <a:off x="375139" y="161196"/>
            <a:ext cx="11347938" cy="206969"/>
          </a:xfrm>
          <a:prstGeom prst="rect">
            <a:avLst/>
          </a:prstGeom>
        </p:spPr>
        <p:txBody>
          <a:bodyPr vert="horz" lIns="112542" tIns="56271" rIns="112542" bIns="56271" rtlCol="0" anchor="ctr">
            <a:noAutofit/>
          </a:bodyPr>
          <a:lstStyle/>
          <a:p>
            <a:pPr marL="0" marR="0" lvl="0" indent="0" algn="l" defTabSz="1125472" rtl="0" eaLnBrk="1" fontAlgn="auto" latinLnBrk="0" hangingPunct="1">
              <a:lnSpc>
                <a:spcPct val="100000"/>
              </a:lnSpc>
              <a:spcBef>
                <a:spcPct val="0"/>
              </a:spcBef>
              <a:spcAft>
                <a:spcPts val="0"/>
              </a:spcAft>
              <a:buClrTx/>
              <a:buSzTx/>
              <a:buFontTx/>
              <a:buNone/>
              <a:tabLst/>
              <a:defRPr/>
            </a:pPr>
            <a:endParaRPr kumimoji="0" lang="nb-NO" sz="1108" i="0" u="none" strike="noStrike" kern="1200" cap="none" spc="0" normalizeH="0" baseline="0" noProof="0">
              <a:ln>
                <a:noFill/>
              </a:ln>
              <a:solidFill>
                <a:schemeClr val="tx1"/>
              </a:solidFill>
              <a:effectLst/>
              <a:uLnTx/>
              <a:uFillTx/>
              <a:latin typeface="Arial" pitchFamily="34" charset="0"/>
              <a:ea typeface="+mj-ea"/>
              <a:cs typeface="Arial" pitchFamily="34" charset="0"/>
            </a:endParaRPr>
          </a:p>
        </p:txBody>
      </p:sp>
      <p:cxnSp>
        <p:nvCxnSpPr>
          <p:cNvPr id="22" name="Straight Connector 21">
            <a:extLst>
              <a:ext uri="{FF2B5EF4-FFF2-40B4-BE49-F238E27FC236}">
                <a16:creationId xmlns:a16="http://schemas.microsoft.com/office/drawing/2014/main" id="{DA18F17F-8490-4695-ADC4-9C05F8C7FAE9}"/>
              </a:ext>
            </a:extLst>
          </p:cNvPr>
          <p:cNvCxnSpPr>
            <a:cxnSpLocks/>
          </p:cNvCxnSpPr>
          <p:nvPr/>
        </p:nvCxnSpPr>
        <p:spPr>
          <a:xfrm rot="10800000" flipH="1">
            <a:off x="3682463" y="3588327"/>
            <a:ext cx="8030407" cy="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23" name="Text Placeholder 12">
            <a:extLst>
              <a:ext uri="{FF2B5EF4-FFF2-40B4-BE49-F238E27FC236}">
                <a16:creationId xmlns:a16="http://schemas.microsoft.com/office/drawing/2014/main" id="{8B378EEE-82DF-484D-A189-8FA7ECB65AF6}"/>
              </a:ext>
            </a:extLst>
          </p:cNvPr>
          <p:cNvSpPr>
            <a:spLocks noGrp="1"/>
          </p:cNvSpPr>
          <p:nvPr>
            <p:ph type="body" sz="quarter" idx="45" hasCustomPrompt="1"/>
          </p:nvPr>
        </p:nvSpPr>
        <p:spPr>
          <a:xfrm>
            <a:off x="3673083" y="1561832"/>
            <a:ext cx="3976773" cy="1984931"/>
          </a:xfrm>
          <a:prstGeom prst="rect">
            <a:avLst/>
          </a:prstGeom>
          <a:ln>
            <a:noFill/>
          </a:ln>
        </p:spPr>
        <p:txBody>
          <a:bodyPr vert="horz" lIns="91440" tIns="45720" rIns="91440" bIns="45720" rtlCol="0">
            <a:normAutofit/>
          </a:bodyPr>
          <a:lstStyle>
            <a:lvl1pPr marL="0" indent="0">
              <a:buNone/>
              <a:defRPr lang="en-US" sz="1400" b="0" i="0" dirty="0">
                <a:latin typeface="+mn-lt"/>
                <a:cs typeface="Calibri Light" panose="020F0302020204030204" pitchFamily="34" charset="0"/>
              </a:defRPr>
            </a:lvl1pPr>
          </a:lstStyle>
          <a:p>
            <a:pPr marL="281368" lvl="0" indent="-281368">
              <a:spcBef>
                <a:spcPts val="0"/>
              </a:spcBef>
            </a:pPr>
            <a:r>
              <a:rPr lang="en-US" dirty="0"/>
              <a:t>CUBEOUT chart to be placed here</a:t>
            </a:r>
          </a:p>
        </p:txBody>
      </p:sp>
      <p:sp>
        <p:nvSpPr>
          <p:cNvPr id="24" name="Text Placeholder 12">
            <a:extLst>
              <a:ext uri="{FF2B5EF4-FFF2-40B4-BE49-F238E27FC236}">
                <a16:creationId xmlns:a16="http://schemas.microsoft.com/office/drawing/2014/main" id="{4921EC2A-C13F-4D1F-9194-8B0FBBDE3A79}"/>
              </a:ext>
            </a:extLst>
          </p:cNvPr>
          <p:cNvSpPr>
            <a:spLocks noGrp="1"/>
          </p:cNvSpPr>
          <p:nvPr>
            <p:ph type="body" sz="quarter" idx="46" hasCustomPrompt="1"/>
          </p:nvPr>
        </p:nvSpPr>
        <p:spPr>
          <a:xfrm>
            <a:off x="7744967" y="1561832"/>
            <a:ext cx="3990775" cy="1984931"/>
          </a:xfrm>
          <a:prstGeom prst="rect">
            <a:avLst/>
          </a:prstGeom>
          <a:ln>
            <a:noFill/>
          </a:ln>
        </p:spPr>
        <p:txBody>
          <a:bodyPr vert="horz" lIns="91440" tIns="45720" rIns="91440" bIns="45720" rtlCol="0">
            <a:normAutofit/>
          </a:bodyPr>
          <a:lstStyle>
            <a:lvl1pPr marL="0" indent="0">
              <a:buNone/>
              <a:defRPr lang="en-US" sz="1400" b="0" i="0" dirty="0">
                <a:latin typeface="+mn-lt"/>
                <a:cs typeface="Calibri Light" panose="020F0302020204030204" pitchFamily="34" charset="0"/>
              </a:defRPr>
            </a:lvl1pPr>
          </a:lstStyle>
          <a:p>
            <a:pPr marL="281368" lvl="0" indent="-281368">
              <a:spcBef>
                <a:spcPts val="0"/>
              </a:spcBef>
            </a:pPr>
            <a:r>
              <a:rPr lang="en-US" dirty="0"/>
              <a:t>CUBEOUT chart to be placed here</a:t>
            </a:r>
          </a:p>
        </p:txBody>
      </p:sp>
      <p:sp>
        <p:nvSpPr>
          <p:cNvPr id="25" name="Text Placeholder 12">
            <a:extLst>
              <a:ext uri="{FF2B5EF4-FFF2-40B4-BE49-F238E27FC236}">
                <a16:creationId xmlns:a16="http://schemas.microsoft.com/office/drawing/2014/main" id="{1843DD0B-FEB7-421E-BE19-7C94D6189735}"/>
              </a:ext>
            </a:extLst>
          </p:cNvPr>
          <p:cNvSpPr>
            <a:spLocks noGrp="1"/>
          </p:cNvSpPr>
          <p:nvPr>
            <p:ph type="body" sz="quarter" idx="47" hasCustomPrompt="1"/>
          </p:nvPr>
        </p:nvSpPr>
        <p:spPr>
          <a:xfrm>
            <a:off x="3673083" y="4056310"/>
            <a:ext cx="3976773" cy="1918117"/>
          </a:xfrm>
          <a:prstGeom prst="rect">
            <a:avLst/>
          </a:prstGeom>
          <a:ln>
            <a:noFill/>
          </a:ln>
        </p:spPr>
        <p:txBody>
          <a:bodyPr vert="horz" lIns="91440" tIns="45720" rIns="91440" bIns="45720" rtlCol="0">
            <a:normAutofit/>
          </a:bodyPr>
          <a:lstStyle>
            <a:lvl1pPr marL="0" indent="0">
              <a:buNone/>
              <a:defRPr lang="en-US" sz="1400" b="0" i="0" dirty="0">
                <a:latin typeface="+mn-lt"/>
                <a:cs typeface="Calibri Light" panose="020F0302020204030204" pitchFamily="34" charset="0"/>
              </a:defRPr>
            </a:lvl1pPr>
          </a:lstStyle>
          <a:p>
            <a:pPr marL="281368" lvl="0" indent="-281368">
              <a:spcBef>
                <a:spcPts val="0"/>
              </a:spcBef>
            </a:pPr>
            <a:r>
              <a:rPr lang="en-US" dirty="0"/>
              <a:t>CUBEOUT chart to be placed here</a:t>
            </a:r>
          </a:p>
        </p:txBody>
      </p:sp>
      <p:sp>
        <p:nvSpPr>
          <p:cNvPr id="26" name="Text Placeholder 12">
            <a:extLst>
              <a:ext uri="{FF2B5EF4-FFF2-40B4-BE49-F238E27FC236}">
                <a16:creationId xmlns:a16="http://schemas.microsoft.com/office/drawing/2014/main" id="{BD055F10-F689-40E0-A0DE-24847A9EE495}"/>
              </a:ext>
            </a:extLst>
          </p:cNvPr>
          <p:cNvSpPr>
            <a:spLocks noGrp="1"/>
          </p:cNvSpPr>
          <p:nvPr>
            <p:ph type="body" sz="quarter" idx="48" hasCustomPrompt="1"/>
          </p:nvPr>
        </p:nvSpPr>
        <p:spPr>
          <a:xfrm>
            <a:off x="7744967" y="4056310"/>
            <a:ext cx="3978111" cy="1918117"/>
          </a:xfrm>
          <a:prstGeom prst="rect">
            <a:avLst/>
          </a:prstGeom>
          <a:ln>
            <a:noFill/>
          </a:ln>
        </p:spPr>
        <p:txBody>
          <a:bodyPr vert="horz" lIns="91440" tIns="45720" rIns="91440" bIns="45720" rtlCol="0">
            <a:normAutofit/>
          </a:bodyPr>
          <a:lstStyle>
            <a:lvl1pPr marL="0" indent="0">
              <a:buNone/>
              <a:defRPr lang="en-US" sz="1400" b="0" i="0" dirty="0">
                <a:latin typeface="+mn-lt"/>
                <a:cs typeface="Calibri Light" panose="020F0302020204030204" pitchFamily="34" charset="0"/>
              </a:defRPr>
            </a:lvl1pPr>
          </a:lstStyle>
          <a:p>
            <a:pPr marL="281368" lvl="0" indent="-281368">
              <a:spcBef>
                <a:spcPts val="0"/>
              </a:spcBef>
            </a:pPr>
            <a:r>
              <a:rPr lang="en-US" dirty="0"/>
              <a:t>CUBEOUT chart to be placed here</a:t>
            </a:r>
          </a:p>
        </p:txBody>
      </p:sp>
      <p:sp>
        <p:nvSpPr>
          <p:cNvPr id="20" name="Text Placeholder 4">
            <a:extLst>
              <a:ext uri="{FF2B5EF4-FFF2-40B4-BE49-F238E27FC236}">
                <a16:creationId xmlns:a16="http://schemas.microsoft.com/office/drawing/2014/main" id="{D8A4A4E7-FDB4-B433-F8BC-EBB0AA74E8DE}"/>
              </a:ext>
            </a:extLst>
          </p:cNvPr>
          <p:cNvSpPr>
            <a:spLocks noGrp="1"/>
          </p:cNvSpPr>
          <p:nvPr>
            <p:ph type="body" sz="quarter" idx="40"/>
          </p:nvPr>
        </p:nvSpPr>
        <p:spPr>
          <a:xfrm>
            <a:off x="468313" y="1132061"/>
            <a:ext cx="3105150" cy="4842379"/>
          </a:xfrm>
          <a:prstGeom prst="rect">
            <a:avLst/>
          </a:prstGeom>
        </p:spPr>
        <p:txBody>
          <a:bodyPr/>
          <a:lstStyle>
            <a:lvl1pPr>
              <a:defRPr sz="1800">
                <a:latin typeface="+mn-lt"/>
              </a:defRPr>
            </a:lvl1pPr>
            <a:lvl2pPr>
              <a:defRPr sz="1600">
                <a:latin typeface="+mn-lt"/>
              </a:defRPr>
            </a:lvl2pPr>
            <a:lvl3pPr>
              <a:defRPr sz="1400">
                <a:latin typeface="+mn-lt"/>
              </a:defRPr>
            </a:lvl3pPr>
            <a:lvl4pPr>
              <a:defRPr sz="1200">
                <a:latin typeface="+mn-lt"/>
              </a:defRPr>
            </a:lvl4pPr>
            <a:lvl5pPr>
              <a:defRPr sz="11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ext Placeholder 12">
            <a:extLst>
              <a:ext uri="{FF2B5EF4-FFF2-40B4-BE49-F238E27FC236}">
                <a16:creationId xmlns:a16="http://schemas.microsoft.com/office/drawing/2014/main" id="{ABC51087-E099-E711-6500-2EAD3D18F013}"/>
              </a:ext>
            </a:extLst>
          </p:cNvPr>
          <p:cNvSpPr>
            <a:spLocks noGrp="1"/>
          </p:cNvSpPr>
          <p:nvPr>
            <p:ph type="body" sz="quarter" idx="17" hasCustomPrompt="1"/>
          </p:nvPr>
        </p:nvSpPr>
        <p:spPr>
          <a:xfrm>
            <a:off x="468923" y="5974440"/>
            <a:ext cx="11254154" cy="243638"/>
          </a:xfrm>
          <a:prstGeom prst="rect">
            <a:avLst/>
          </a:prstGeom>
          <a:noFill/>
        </p:spPr>
        <p:txBody>
          <a:bodyPr lIns="91440" tIns="0" rIns="0" bIns="0" anchor="b" anchorCtr="0">
            <a:noAutofit/>
          </a:bodyPr>
          <a:lstStyle>
            <a:lvl1pPr marL="0" indent="0">
              <a:spcBef>
                <a:spcPts val="0"/>
              </a:spcBef>
              <a:buNone/>
              <a:defRPr sz="1000" baseline="0">
                <a:latin typeface="+mn-lt"/>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dirty="0"/>
              <a:t>Click to enter Footnotes (*, </a:t>
            </a:r>
            <a:r>
              <a:rPr lang="en-US" dirty="0" err="1"/>
              <a:t>etc</a:t>
            </a:r>
            <a:r>
              <a:rPr lang="en-US" dirty="0"/>
              <a:t>) and Source of information here (Source: example1; example 2; </a:t>
            </a:r>
            <a:r>
              <a:rPr lang="en-US" dirty="0" err="1"/>
              <a:t>Rystad</a:t>
            </a:r>
            <a:r>
              <a:rPr lang="en-US" dirty="0"/>
              <a:t> Energy research and analysis; </a:t>
            </a:r>
            <a:r>
              <a:rPr lang="en-US" dirty="0" err="1"/>
              <a:t>Rystad</a:t>
            </a:r>
            <a:r>
              <a:rPr lang="en-US" dirty="0"/>
              <a:t> Energy </a:t>
            </a:r>
            <a:r>
              <a:rPr lang="en-US" dirty="0" err="1"/>
              <a:t>UCube</a:t>
            </a:r>
            <a:r>
              <a:rPr lang="en-US" dirty="0"/>
              <a:t>… </a:t>
            </a:r>
            <a:r>
              <a:rPr lang="en-US" dirty="0" err="1"/>
              <a:t>etc</a:t>
            </a:r>
            <a:r>
              <a:rPr lang="en-US" dirty="0"/>
              <a:t>)</a:t>
            </a:r>
          </a:p>
        </p:txBody>
      </p:sp>
      <p:sp>
        <p:nvSpPr>
          <p:cNvPr id="33" name="Title 1">
            <a:extLst>
              <a:ext uri="{FF2B5EF4-FFF2-40B4-BE49-F238E27FC236}">
                <a16:creationId xmlns:a16="http://schemas.microsoft.com/office/drawing/2014/main" id="{2E8BDD3C-DF8A-5E6F-4154-B91720923D89}"/>
              </a:ext>
            </a:extLst>
          </p:cNvPr>
          <p:cNvSpPr>
            <a:spLocks noGrp="1"/>
          </p:cNvSpPr>
          <p:nvPr>
            <p:ph type="title"/>
          </p:nvPr>
        </p:nvSpPr>
        <p:spPr>
          <a:xfrm>
            <a:off x="468108" y="432674"/>
            <a:ext cx="11254154" cy="609600"/>
          </a:xfrm>
          <a:prstGeom prst="rect">
            <a:avLst/>
          </a:prstGeom>
        </p:spPr>
        <p:txBody>
          <a:bodyPr vert="horz" lIns="91440" tIns="45720" rIns="91440" bIns="45720" rtlCol="0" anchor="ctr">
            <a:noAutofit/>
          </a:bodyPr>
          <a:lstStyle>
            <a:lvl1pPr>
              <a:defRPr lang="en-US" sz="2200" dirty="0">
                <a:latin typeface="+mj-lt"/>
                <a:cs typeface="Calibri" panose="020F0502020204030204" pitchFamily="34"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39016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Classic - in new format&quot; 1 pager with 4 charts or tables">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F079677A-90D1-4FF4-AF12-11763CB9F189}"/>
              </a:ext>
            </a:extLst>
          </p:cNvPr>
          <p:cNvSpPr>
            <a:spLocks noGrp="1"/>
          </p:cNvSpPr>
          <p:nvPr>
            <p:ph type="body" sz="quarter" idx="34" hasCustomPrompt="1"/>
          </p:nvPr>
        </p:nvSpPr>
        <p:spPr>
          <a:xfrm>
            <a:off x="6131770" y="1132060"/>
            <a:ext cx="5584378" cy="2372802"/>
          </a:xfrm>
          <a:prstGeom prst="rect">
            <a:avLst/>
          </a:prstGeom>
          <a:ln>
            <a:noFill/>
          </a:ln>
        </p:spPr>
        <p:txBody>
          <a:bodyPr vert="horz" lIns="91440" tIns="45720" rIns="91440" bIns="45720" rtlCol="0">
            <a:normAutofit/>
          </a:bodyPr>
          <a:lstStyle>
            <a:lvl1pPr marL="0" indent="0">
              <a:spcBef>
                <a:spcPts val="0"/>
              </a:spcBef>
              <a:buNone/>
              <a:defRPr lang="en-US" sz="1600" b="1" noProof="0" dirty="0">
                <a:latin typeface="+mj-lt"/>
                <a:cs typeface="Calibri Light" panose="020F0302020204030204" pitchFamily="34" charset="0"/>
              </a:defRPr>
            </a:lvl1pPr>
            <a:lvl2pPr marL="0" indent="0">
              <a:spcBef>
                <a:spcPts val="0"/>
              </a:spcBef>
              <a:buNone/>
              <a:defRPr lang="en-US" sz="1400" baseline="0" noProof="0" dirty="0">
                <a:latin typeface="+mn-lt"/>
                <a:cs typeface="Calibri Light" panose="020F0302020204030204" pitchFamily="34" charset="0"/>
              </a:defRPr>
            </a:lvl2pPr>
            <a:lvl3pPr>
              <a:defRPr lang="en-US" sz="1354" noProof="0"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noProof="0" dirty="0"/>
              <a:t>Click to enter heading</a:t>
            </a:r>
          </a:p>
          <a:p>
            <a:pPr marL="211027" lvl="1" indent="-211027">
              <a:spcBef>
                <a:spcPts val="0"/>
              </a:spcBef>
            </a:pPr>
            <a:r>
              <a:rPr lang="en-US" noProof="0" dirty="0"/>
              <a:t>Second level (for units)</a:t>
            </a:r>
          </a:p>
        </p:txBody>
      </p:sp>
      <p:sp>
        <p:nvSpPr>
          <p:cNvPr id="5" name="Text Placeholder 12">
            <a:extLst>
              <a:ext uri="{FF2B5EF4-FFF2-40B4-BE49-F238E27FC236}">
                <a16:creationId xmlns:a16="http://schemas.microsoft.com/office/drawing/2014/main" id="{62270E2A-E90D-4C4D-8984-FAFE39B4CCBC}"/>
              </a:ext>
            </a:extLst>
          </p:cNvPr>
          <p:cNvSpPr>
            <a:spLocks noGrp="1"/>
          </p:cNvSpPr>
          <p:nvPr>
            <p:ph type="body" sz="quarter" idx="27" hasCustomPrompt="1"/>
          </p:nvPr>
        </p:nvSpPr>
        <p:spPr>
          <a:xfrm>
            <a:off x="464679" y="1132060"/>
            <a:ext cx="5581945" cy="2372806"/>
          </a:xfrm>
          <a:prstGeom prst="rect">
            <a:avLst/>
          </a:prstGeom>
          <a:ln>
            <a:noFill/>
          </a:ln>
        </p:spPr>
        <p:txBody>
          <a:bodyPr vert="horz" lIns="91440" tIns="45720" rIns="91440" bIns="45720" rtlCol="0">
            <a:normAutofit/>
          </a:bodyPr>
          <a:lstStyle>
            <a:lvl1pPr marL="0" indent="0">
              <a:spcBef>
                <a:spcPts val="0"/>
              </a:spcBef>
              <a:buNone/>
              <a:defRPr lang="en-US" sz="1600" b="1" dirty="0">
                <a:latin typeface="+mj-lt"/>
                <a:cs typeface="Calibri Light" panose="020F0302020204030204" pitchFamily="34" charset="0"/>
              </a:defRPr>
            </a:lvl1pPr>
            <a:lvl2pPr marL="0" indent="0">
              <a:spcBef>
                <a:spcPts val="0"/>
              </a:spcBef>
              <a:buNone/>
              <a:defRPr lang="en-US" sz="1400" baseline="0" dirty="0">
                <a:latin typeface="+mn-lt"/>
                <a:cs typeface="Calibri Light" panose="020F0302020204030204" pitchFamily="34" charset="0"/>
              </a:defRPr>
            </a:lvl2pPr>
            <a:lvl3pPr>
              <a:defRPr lang="nb-NO" sz="1354"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nb-NO" sz="1354" dirty="0">
                <a:latin typeface="Arial" pitchFamily="34" charset="0"/>
                <a:cs typeface="Arial" pitchFamily="34" charset="0"/>
              </a:defRPr>
            </a:lvl5pPr>
          </a:lstStyle>
          <a:p>
            <a:pPr marL="281368" lvl="0" indent="-281368">
              <a:spcBef>
                <a:spcPts val="0"/>
              </a:spcBef>
            </a:pPr>
            <a:r>
              <a:rPr lang="en-US" dirty="0"/>
              <a:t>Click to enter heading</a:t>
            </a:r>
          </a:p>
          <a:p>
            <a:pPr marL="211027" lvl="1" indent="-211027">
              <a:spcBef>
                <a:spcPts val="0"/>
              </a:spcBef>
            </a:pPr>
            <a:r>
              <a:rPr lang="en-US" dirty="0"/>
              <a:t>Second level (for units)</a:t>
            </a:r>
            <a:endParaRPr lang="nb-NO" dirty="0"/>
          </a:p>
        </p:txBody>
      </p:sp>
      <p:sp>
        <p:nvSpPr>
          <p:cNvPr id="8" name="Text Placeholder 12">
            <a:extLst>
              <a:ext uri="{FF2B5EF4-FFF2-40B4-BE49-F238E27FC236}">
                <a16:creationId xmlns:a16="http://schemas.microsoft.com/office/drawing/2014/main" id="{E6BE2857-CF58-4D69-BE0D-FD612913A26A}"/>
              </a:ext>
            </a:extLst>
          </p:cNvPr>
          <p:cNvSpPr>
            <a:spLocks noGrp="1"/>
          </p:cNvSpPr>
          <p:nvPr>
            <p:ph type="body" sz="quarter" idx="29" hasCustomPrompt="1"/>
          </p:nvPr>
        </p:nvSpPr>
        <p:spPr>
          <a:xfrm>
            <a:off x="464679" y="3583635"/>
            <a:ext cx="5581945" cy="2378085"/>
          </a:xfrm>
          <a:prstGeom prst="rect">
            <a:avLst/>
          </a:prstGeom>
          <a:ln>
            <a:noFill/>
          </a:ln>
        </p:spPr>
        <p:txBody>
          <a:bodyPr vert="horz" lIns="91440" tIns="45720" rIns="91440" bIns="45720" rtlCol="0">
            <a:normAutofit/>
          </a:bodyPr>
          <a:lstStyle>
            <a:lvl1pPr marL="0" indent="0">
              <a:spcBef>
                <a:spcPts val="0"/>
              </a:spcBef>
              <a:buNone/>
              <a:defRPr lang="en-US" sz="1600" b="1" dirty="0">
                <a:latin typeface="+mj-lt"/>
                <a:cs typeface="Calibri Light" panose="020F0302020204030204" pitchFamily="34" charset="0"/>
              </a:defRPr>
            </a:lvl1pPr>
            <a:lvl2pPr marL="0" indent="0">
              <a:spcBef>
                <a:spcPts val="0"/>
              </a:spcBef>
              <a:buNone/>
              <a:defRPr lang="en-US" sz="1400" b="0" dirty="0">
                <a:latin typeface="+mn-lt"/>
                <a:cs typeface="Calibri Light" panose="020F0302020204030204" pitchFamily="34" charset="0"/>
              </a:defRPr>
            </a:lvl2pPr>
            <a:lvl3pPr>
              <a:defRPr lang="en-US" sz="1354" b="0" dirty="0">
                <a:latin typeface="Arial" pitchFamily="34" charset="0"/>
                <a:cs typeface="Arial" pitchFamily="34" charset="0"/>
              </a:defRPr>
            </a:lvl3pPr>
            <a:lvl4pPr>
              <a:defRPr lang="en-US" sz="1354" b="0" noProof="0" dirty="0">
                <a:latin typeface="Arial" pitchFamily="34" charset="0"/>
                <a:cs typeface="Arial" pitchFamily="34" charset="0"/>
              </a:defRPr>
            </a:lvl4pPr>
            <a:lvl5pPr>
              <a:defRPr lang="en-US" sz="1354" b="0" dirty="0">
                <a:latin typeface="Arial" pitchFamily="34" charset="0"/>
                <a:cs typeface="Arial" pitchFamily="34" charset="0"/>
              </a:defRPr>
            </a:lvl5pPr>
          </a:lstStyle>
          <a:p>
            <a:pPr marL="281368" lvl="0" indent="-281368">
              <a:spcBef>
                <a:spcPts val="0"/>
              </a:spcBef>
            </a:pPr>
            <a:r>
              <a:rPr lang="en-US" dirty="0"/>
              <a:t>Click to enter heading</a:t>
            </a:r>
          </a:p>
          <a:p>
            <a:pPr marL="211027" lvl="1" indent="-211027">
              <a:spcBef>
                <a:spcPts val="0"/>
              </a:spcBef>
            </a:pPr>
            <a:r>
              <a:rPr lang="en-US" dirty="0"/>
              <a:t>Second level (for units)</a:t>
            </a:r>
          </a:p>
        </p:txBody>
      </p:sp>
      <p:sp>
        <p:nvSpPr>
          <p:cNvPr id="9" name="Text Placeholder 12">
            <a:extLst>
              <a:ext uri="{FF2B5EF4-FFF2-40B4-BE49-F238E27FC236}">
                <a16:creationId xmlns:a16="http://schemas.microsoft.com/office/drawing/2014/main" id="{4C7FD903-89C3-4B15-AB2C-B51EA74E533B}"/>
              </a:ext>
            </a:extLst>
          </p:cNvPr>
          <p:cNvSpPr>
            <a:spLocks noGrp="1"/>
          </p:cNvSpPr>
          <p:nvPr>
            <p:ph type="body" sz="quarter" idx="35" hasCustomPrompt="1"/>
          </p:nvPr>
        </p:nvSpPr>
        <p:spPr>
          <a:xfrm>
            <a:off x="6131769" y="3583082"/>
            <a:ext cx="5584380" cy="2391355"/>
          </a:xfrm>
          <a:prstGeom prst="rect">
            <a:avLst/>
          </a:prstGeom>
          <a:ln>
            <a:noFill/>
          </a:ln>
        </p:spPr>
        <p:txBody>
          <a:bodyPr vert="horz" lIns="91440" tIns="45720" rIns="91440" bIns="45720" rtlCol="0">
            <a:normAutofit/>
          </a:bodyPr>
          <a:lstStyle>
            <a:lvl1pPr marL="0" indent="0">
              <a:spcBef>
                <a:spcPts val="0"/>
              </a:spcBef>
              <a:buNone/>
              <a:defRPr lang="en-US" sz="1600" b="1" dirty="0">
                <a:latin typeface="+mj-lt"/>
                <a:cs typeface="Calibri Light" panose="020F0302020204030204" pitchFamily="34" charset="0"/>
              </a:defRPr>
            </a:lvl1pPr>
            <a:lvl2pPr marL="0" indent="0">
              <a:spcBef>
                <a:spcPts val="0"/>
              </a:spcBef>
              <a:buNone/>
              <a:defRPr lang="en-US" sz="1400" b="0" dirty="0">
                <a:latin typeface="+mn-lt"/>
                <a:cs typeface="Calibri Light" panose="020F0302020204030204" pitchFamily="34" charset="0"/>
              </a:defRPr>
            </a:lvl2pPr>
            <a:lvl3pPr>
              <a:defRPr lang="en-US" sz="1354" b="0" dirty="0">
                <a:latin typeface="Arial" pitchFamily="34" charset="0"/>
                <a:cs typeface="Arial" pitchFamily="34" charset="0"/>
              </a:defRPr>
            </a:lvl3pPr>
            <a:lvl4pPr>
              <a:defRPr lang="en-US" sz="1354" b="0" noProof="0" dirty="0">
                <a:latin typeface="Arial" pitchFamily="34" charset="0"/>
                <a:cs typeface="Arial" pitchFamily="34" charset="0"/>
              </a:defRPr>
            </a:lvl4pPr>
            <a:lvl5pPr>
              <a:defRPr lang="en-US" sz="1354" b="0" dirty="0">
                <a:latin typeface="Arial" pitchFamily="34" charset="0"/>
                <a:cs typeface="Arial" pitchFamily="34" charset="0"/>
              </a:defRPr>
            </a:lvl5pPr>
          </a:lstStyle>
          <a:p>
            <a:pPr marL="281368" lvl="0" indent="-281368">
              <a:spcBef>
                <a:spcPts val="0"/>
              </a:spcBef>
            </a:pPr>
            <a:r>
              <a:rPr lang="en-US" dirty="0"/>
              <a:t>Click to enter heading</a:t>
            </a:r>
          </a:p>
          <a:p>
            <a:pPr marL="211027" lvl="1" indent="-211027">
              <a:spcBef>
                <a:spcPts val="0"/>
              </a:spcBef>
            </a:pPr>
            <a:r>
              <a:rPr lang="en-US" dirty="0"/>
              <a:t>Second level (for units)</a:t>
            </a:r>
          </a:p>
        </p:txBody>
      </p:sp>
      <p:cxnSp>
        <p:nvCxnSpPr>
          <p:cNvPr id="11" name="Straight Connector 10">
            <a:extLst>
              <a:ext uri="{FF2B5EF4-FFF2-40B4-BE49-F238E27FC236}">
                <a16:creationId xmlns:a16="http://schemas.microsoft.com/office/drawing/2014/main" id="{7B4FA827-183D-484D-B3B5-54DB38962882}"/>
              </a:ext>
            </a:extLst>
          </p:cNvPr>
          <p:cNvCxnSpPr>
            <a:cxnSpLocks/>
          </p:cNvCxnSpPr>
          <p:nvPr userDrawn="1"/>
        </p:nvCxnSpPr>
        <p:spPr>
          <a:xfrm flipV="1">
            <a:off x="6089073" y="1117380"/>
            <a:ext cx="0" cy="4870914"/>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E0BDA3-11DA-4A9E-BD00-72D0778CC8AE}"/>
              </a:ext>
            </a:extLst>
          </p:cNvPr>
          <p:cNvCxnSpPr/>
          <p:nvPr userDrawn="1"/>
        </p:nvCxnSpPr>
        <p:spPr>
          <a:xfrm rot="10800000" flipH="1">
            <a:off x="471769" y="3539551"/>
            <a:ext cx="11244383" cy="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9C2B8204-96AE-44E5-9A61-740342437220}"/>
              </a:ext>
            </a:extLst>
          </p:cNvPr>
          <p:cNvSpPr>
            <a:spLocks noGrp="1"/>
          </p:cNvSpPr>
          <p:nvPr>
            <p:ph type="body" sz="quarter" idx="48" hasCustomPrompt="1"/>
          </p:nvPr>
        </p:nvSpPr>
        <p:spPr>
          <a:xfrm>
            <a:off x="464679" y="1577464"/>
            <a:ext cx="5579609" cy="1927404"/>
          </a:xfrm>
          <a:prstGeom prst="rect">
            <a:avLst/>
          </a:prstGeom>
          <a:ln>
            <a:noFill/>
          </a:ln>
        </p:spPr>
        <p:txBody>
          <a:bodyPr vert="horz" lIns="91440" tIns="45720" rIns="91440" bIns="45720" rtlCol="0">
            <a:normAutofit/>
          </a:bodyPr>
          <a:lstStyle>
            <a:lvl1pPr marL="0" indent="0">
              <a:buNone/>
              <a:defRPr lang="en-US" sz="1400" b="0" i="0" dirty="0">
                <a:latin typeface="+mn-lt"/>
                <a:cs typeface="Calibri Light" panose="020F0302020204030204" pitchFamily="34" charset="0"/>
              </a:defRPr>
            </a:lvl1pPr>
          </a:lstStyle>
          <a:p>
            <a:pPr marL="281368" lvl="0" indent="-281368">
              <a:spcBef>
                <a:spcPts val="0"/>
              </a:spcBef>
            </a:pPr>
            <a:r>
              <a:rPr lang="en-US" dirty="0"/>
              <a:t>CUBEOUT chart to be placed here</a:t>
            </a:r>
          </a:p>
        </p:txBody>
      </p:sp>
      <p:sp>
        <p:nvSpPr>
          <p:cNvPr id="17" name="Text Placeholder 12">
            <a:extLst>
              <a:ext uri="{FF2B5EF4-FFF2-40B4-BE49-F238E27FC236}">
                <a16:creationId xmlns:a16="http://schemas.microsoft.com/office/drawing/2014/main" id="{55FE0710-CFF2-4219-A390-241E6A056837}"/>
              </a:ext>
            </a:extLst>
          </p:cNvPr>
          <p:cNvSpPr>
            <a:spLocks noGrp="1"/>
          </p:cNvSpPr>
          <p:nvPr>
            <p:ph type="body" sz="quarter" idx="49" hasCustomPrompt="1"/>
          </p:nvPr>
        </p:nvSpPr>
        <p:spPr>
          <a:xfrm>
            <a:off x="6131768" y="1577464"/>
            <a:ext cx="5584379" cy="1927400"/>
          </a:xfrm>
          <a:prstGeom prst="rect">
            <a:avLst/>
          </a:prstGeom>
          <a:ln>
            <a:noFill/>
          </a:ln>
        </p:spPr>
        <p:txBody>
          <a:bodyPr>
            <a:normAutofit/>
          </a:bodyPr>
          <a:lstStyle>
            <a:lvl1pPr marL="0" indent="0">
              <a:spcBef>
                <a:spcPts val="0"/>
              </a:spcBef>
              <a:buFont typeface="Arial" panose="020B0604020202020204" pitchFamily="34" charset="0"/>
              <a:buNone/>
              <a:defRPr sz="1400" b="0" i="0">
                <a:latin typeface="+mn-lt"/>
                <a:cs typeface="Calibri Light" panose="020F0302020204030204" pitchFamily="34" charset="0"/>
              </a:defRPr>
            </a:lvl1pPr>
            <a:lvl2pPr marL="0" indent="0">
              <a:spcBef>
                <a:spcPts val="0"/>
              </a:spcBef>
              <a:buFont typeface="Arial" pitchFamily="34" charset="0"/>
              <a:buNone/>
              <a:defRPr sz="1354" baseline="0"/>
            </a:lvl2pPr>
            <a:lvl3pPr marL="140684" indent="-140684">
              <a:spcBef>
                <a:spcPts val="0"/>
              </a:spcBef>
              <a:defRPr sz="1354"/>
            </a:lvl3pPr>
            <a:lvl4pPr marL="418145" indent="-134822">
              <a:spcBef>
                <a:spcPts val="0"/>
              </a:spcBef>
              <a:defRPr sz="1354"/>
            </a:lvl4pPr>
            <a:lvl5pPr marL="846058" indent="-140684">
              <a:spcBef>
                <a:spcPts val="0"/>
              </a:spcBef>
              <a:defRPr sz="1354"/>
            </a:lvl5pPr>
          </a:lstStyle>
          <a:p>
            <a:pPr lvl="0"/>
            <a:r>
              <a:rPr lang="en-US" dirty="0"/>
              <a:t>CUBEOUT chart to be placed here</a:t>
            </a:r>
          </a:p>
        </p:txBody>
      </p:sp>
      <p:sp>
        <p:nvSpPr>
          <p:cNvPr id="18" name="Text Placeholder 12">
            <a:extLst>
              <a:ext uri="{FF2B5EF4-FFF2-40B4-BE49-F238E27FC236}">
                <a16:creationId xmlns:a16="http://schemas.microsoft.com/office/drawing/2014/main" id="{7C189C49-ABA9-4562-8164-0F05F6E471B5}"/>
              </a:ext>
            </a:extLst>
          </p:cNvPr>
          <p:cNvSpPr>
            <a:spLocks noGrp="1"/>
          </p:cNvSpPr>
          <p:nvPr>
            <p:ph type="body" sz="quarter" idx="50" hasCustomPrompt="1"/>
          </p:nvPr>
        </p:nvSpPr>
        <p:spPr>
          <a:xfrm>
            <a:off x="464679" y="4048899"/>
            <a:ext cx="5581945" cy="1925541"/>
          </a:xfrm>
          <a:prstGeom prst="rect">
            <a:avLst/>
          </a:prstGeom>
          <a:ln>
            <a:noFill/>
          </a:ln>
        </p:spPr>
        <p:txBody>
          <a:bodyPr vert="horz" lIns="91440" tIns="45720" rIns="91440" bIns="45720" rtlCol="0">
            <a:normAutofit/>
          </a:bodyPr>
          <a:lstStyle>
            <a:lvl1pPr marL="0" indent="0">
              <a:buNone/>
              <a:defRPr lang="en-US" sz="1400" b="0" i="0" dirty="0">
                <a:latin typeface="+mn-lt"/>
                <a:cs typeface="Calibri Light" panose="020F0302020204030204" pitchFamily="34" charset="0"/>
              </a:defRPr>
            </a:lvl1pPr>
          </a:lstStyle>
          <a:p>
            <a:pPr marL="281368" lvl="0" indent="-281368">
              <a:spcBef>
                <a:spcPts val="0"/>
              </a:spcBef>
            </a:pPr>
            <a:r>
              <a:rPr lang="en-US" dirty="0"/>
              <a:t>CUBEOUT chart to be placed here</a:t>
            </a:r>
          </a:p>
        </p:txBody>
      </p:sp>
      <p:sp>
        <p:nvSpPr>
          <p:cNvPr id="19" name="Text Placeholder 12">
            <a:extLst>
              <a:ext uri="{FF2B5EF4-FFF2-40B4-BE49-F238E27FC236}">
                <a16:creationId xmlns:a16="http://schemas.microsoft.com/office/drawing/2014/main" id="{16BED241-478E-4E66-9740-9EAEC1A2DD45}"/>
              </a:ext>
            </a:extLst>
          </p:cNvPr>
          <p:cNvSpPr>
            <a:spLocks noGrp="1"/>
          </p:cNvSpPr>
          <p:nvPr>
            <p:ph type="body" sz="quarter" idx="51" hasCustomPrompt="1"/>
          </p:nvPr>
        </p:nvSpPr>
        <p:spPr>
          <a:xfrm>
            <a:off x="6131768" y="4048042"/>
            <a:ext cx="5584379" cy="1913678"/>
          </a:xfrm>
          <a:prstGeom prst="rect">
            <a:avLst/>
          </a:prstGeom>
          <a:ln>
            <a:noFill/>
          </a:ln>
        </p:spPr>
        <p:txBody>
          <a:bodyPr vert="horz" lIns="91440" tIns="45720" rIns="91440" bIns="45720" rtlCol="0">
            <a:normAutofit/>
          </a:bodyPr>
          <a:lstStyle>
            <a:lvl1pPr marL="0" indent="0">
              <a:buNone/>
              <a:defRPr lang="en-US" sz="1400" b="0" i="0" dirty="0">
                <a:latin typeface="+mn-lt"/>
                <a:cs typeface="Calibri Light" panose="020F0302020204030204" pitchFamily="34" charset="0"/>
              </a:defRPr>
            </a:lvl1pPr>
          </a:lstStyle>
          <a:p>
            <a:pPr marL="281368" lvl="0" indent="-281368">
              <a:spcBef>
                <a:spcPts val="0"/>
              </a:spcBef>
            </a:pPr>
            <a:r>
              <a:rPr lang="en-US" dirty="0"/>
              <a:t>CUBEOUT chart to be placed here</a:t>
            </a:r>
          </a:p>
        </p:txBody>
      </p:sp>
      <p:sp>
        <p:nvSpPr>
          <p:cNvPr id="2" name="Text Placeholder 12">
            <a:extLst>
              <a:ext uri="{FF2B5EF4-FFF2-40B4-BE49-F238E27FC236}">
                <a16:creationId xmlns:a16="http://schemas.microsoft.com/office/drawing/2014/main" id="{F5C0EBA5-EC53-DCC0-FF12-00D142F84D8F}"/>
              </a:ext>
            </a:extLst>
          </p:cNvPr>
          <p:cNvSpPr>
            <a:spLocks noGrp="1"/>
          </p:cNvSpPr>
          <p:nvPr>
            <p:ph type="body" sz="quarter" idx="17" hasCustomPrompt="1"/>
          </p:nvPr>
        </p:nvSpPr>
        <p:spPr>
          <a:xfrm>
            <a:off x="468923" y="5974440"/>
            <a:ext cx="11254154" cy="243638"/>
          </a:xfrm>
          <a:prstGeom prst="rect">
            <a:avLst/>
          </a:prstGeom>
          <a:noFill/>
        </p:spPr>
        <p:txBody>
          <a:bodyPr lIns="91440" tIns="0" rIns="0" bIns="0" anchor="b" anchorCtr="0">
            <a:noAutofit/>
          </a:bodyPr>
          <a:lstStyle>
            <a:lvl1pPr marL="0" indent="0">
              <a:spcBef>
                <a:spcPts val="0"/>
              </a:spcBef>
              <a:buNone/>
              <a:defRPr sz="1000" baseline="0">
                <a:latin typeface="+mn-lt"/>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dirty="0"/>
              <a:t>Click to enter Footnotes (*, </a:t>
            </a:r>
            <a:r>
              <a:rPr lang="en-US" dirty="0" err="1"/>
              <a:t>etc</a:t>
            </a:r>
            <a:r>
              <a:rPr lang="en-US" dirty="0"/>
              <a:t>) and Source of information here (Source: example1; example 2; </a:t>
            </a:r>
            <a:r>
              <a:rPr lang="en-US" dirty="0" err="1"/>
              <a:t>Rystad</a:t>
            </a:r>
            <a:r>
              <a:rPr lang="en-US" dirty="0"/>
              <a:t> Energy research and analysis; </a:t>
            </a:r>
            <a:r>
              <a:rPr lang="en-US" dirty="0" err="1"/>
              <a:t>Rystad</a:t>
            </a:r>
            <a:r>
              <a:rPr lang="en-US" dirty="0"/>
              <a:t> Energy </a:t>
            </a:r>
            <a:r>
              <a:rPr lang="en-US" dirty="0" err="1"/>
              <a:t>UCube</a:t>
            </a:r>
            <a:r>
              <a:rPr lang="en-US" dirty="0"/>
              <a:t>… </a:t>
            </a:r>
            <a:r>
              <a:rPr lang="en-US" dirty="0" err="1"/>
              <a:t>etc</a:t>
            </a:r>
            <a:r>
              <a:rPr lang="en-US" dirty="0"/>
              <a:t>)</a:t>
            </a:r>
          </a:p>
        </p:txBody>
      </p:sp>
      <p:sp>
        <p:nvSpPr>
          <p:cNvPr id="15" name="Title 1">
            <a:extLst>
              <a:ext uri="{FF2B5EF4-FFF2-40B4-BE49-F238E27FC236}">
                <a16:creationId xmlns:a16="http://schemas.microsoft.com/office/drawing/2014/main" id="{ECF98F77-8F88-8D29-F9C9-FF203776DD17}"/>
              </a:ext>
            </a:extLst>
          </p:cNvPr>
          <p:cNvSpPr>
            <a:spLocks noGrp="1"/>
          </p:cNvSpPr>
          <p:nvPr>
            <p:ph type="title"/>
          </p:nvPr>
        </p:nvSpPr>
        <p:spPr>
          <a:xfrm>
            <a:off x="468108" y="432674"/>
            <a:ext cx="11254154" cy="609600"/>
          </a:xfrm>
          <a:prstGeom prst="rect">
            <a:avLst/>
          </a:prstGeom>
        </p:spPr>
        <p:txBody>
          <a:bodyPr vert="horz" lIns="91440" tIns="45720" rIns="91440" bIns="45720" rtlCol="0" anchor="ctr">
            <a:noAutofit/>
          </a:bodyPr>
          <a:lstStyle>
            <a:lvl1pPr>
              <a:defRPr lang="en-US" sz="2200" dirty="0">
                <a:latin typeface="+mj-lt"/>
                <a:cs typeface="Calibri" panose="020F0502020204030204" pitchFamily="34"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2237936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ading text column horizontal  and 2/3 chart or table below">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51DCEE3E-1AEC-4544-A549-E8ABCB81B9BC}"/>
              </a:ext>
            </a:extLst>
          </p:cNvPr>
          <p:cNvSpPr>
            <a:spLocks noGrp="1"/>
          </p:cNvSpPr>
          <p:nvPr>
            <p:ph type="body" sz="quarter" idx="27"/>
          </p:nvPr>
        </p:nvSpPr>
        <p:spPr>
          <a:xfrm>
            <a:off x="464681" y="1132054"/>
            <a:ext cx="11250653" cy="1113189"/>
          </a:xfrm>
          <a:prstGeom prst="rect">
            <a:avLst/>
          </a:prstGeom>
          <a:ln>
            <a:noFill/>
          </a:ln>
        </p:spPr>
        <p:txBody>
          <a:bodyPr vert="horz" wrap="square" lIns="91440" tIns="45720" rIns="91440" bIns="45720" rtlCol="0">
            <a:noAutofit/>
          </a:bodyPr>
          <a:lstStyle>
            <a:lvl1pPr marL="0" indent="0">
              <a:buNone/>
              <a:defRPr lang="en-US" sz="1800" b="0" dirty="0">
                <a:latin typeface="+mn-lt"/>
                <a:cs typeface="Calibri Light" panose="020F0302020204030204" pitchFamily="34" charset="0"/>
              </a:defRPr>
            </a:lvl1pPr>
            <a:lvl2pPr marL="0" indent="0">
              <a:buNone/>
              <a:defRPr lang="en-US" sz="1400" b="0" baseline="0" dirty="0">
                <a:latin typeface="Calibri Light" panose="020F0302020204030204" pitchFamily="34" charset="0"/>
                <a:cs typeface="Calibri Light" panose="020F0302020204030204" pitchFamily="34" charset="0"/>
              </a:defRPr>
            </a:lvl2pPr>
            <a:lvl3pPr>
              <a:defRPr lang="nb-NO" sz="1400" b="0" dirty="0">
                <a:latin typeface="Calibri Light" panose="020F0302020204030204" pitchFamily="34" charset="0"/>
                <a:cs typeface="Calibri Light" panose="020F0302020204030204" pitchFamily="34" charset="0"/>
              </a:defRPr>
            </a:lvl3pPr>
            <a:lvl4pPr>
              <a:defRPr lang="en-US" sz="1400" b="0" noProof="0" dirty="0">
                <a:latin typeface="Calibri Light" panose="020F0302020204030204" pitchFamily="34" charset="0"/>
                <a:cs typeface="Calibri Light" panose="020F0302020204030204" pitchFamily="34" charset="0"/>
              </a:defRPr>
            </a:lvl4pPr>
            <a:lvl5pPr>
              <a:defRPr lang="en-US" sz="1400" b="0" dirty="0">
                <a:latin typeface="Calibri Light" panose="020F0302020204030204" pitchFamily="34" charset="0"/>
                <a:cs typeface="Calibri Light" panose="020F0302020204030204" pitchFamily="34" charset="0"/>
              </a:defRPr>
            </a:lvl5pPr>
          </a:lstStyle>
          <a:p>
            <a:pPr marL="281368" lvl="0" indent="-281368">
              <a:spcBef>
                <a:spcPts val="0"/>
              </a:spcBef>
            </a:pPr>
            <a:r>
              <a:rPr lang="en-US"/>
              <a:t>Click to edit Master text styles</a:t>
            </a:r>
          </a:p>
        </p:txBody>
      </p:sp>
      <p:sp>
        <p:nvSpPr>
          <p:cNvPr id="7" name="Text Placeholder 12">
            <a:extLst>
              <a:ext uri="{FF2B5EF4-FFF2-40B4-BE49-F238E27FC236}">
                <a16:creationId xmlns:a16="http://schemas.microsoft.com/office/drawing/2014/main" id="{02607C25-A67C-4E6B-9C7B-FEDAA14BFAF0}"/>
              </a:ext>
            </a:extLst>
          </p:cNvPr>
          <p:cNvSpPr>
            <a:spLocks noGrp="1"/>
          </p:cNvSpPr>
          <p:nvPr>
            <p:ph type="body" sz="quarter" idx="39" hasCustomPrompt="1"/>
          </p:nvPr>
        </p:nvSpPr>
        <p:spPr>
          <a:xfrm>
            <a:off x="459312" y="2332965"/>
            <a:ext cx="11254155" cy="3641467"/>
          </a:xfrm>
          <a:prstGeom prst="rect">
            <a:avLst/>
          </a:prstGeom>
          <a:ln>
            <a:noFill/>
          </a:ln>
        </p:spPr>
        <p:txBody>
          <a:bodyPr vert="horz" lIns="91440" tIns="45720" rIns="91440" bIns="45720" rtlCol="0">
            <a:normAutofit/>
          </a:bodyPr>
          <a:lstStyle>
            <a:lvl1pPr marL="0" indent="0">
              <a:spcBef>
                <a:spcPts val="0"/>
              </a:spcBef>
              <a:buNone/>
              <a:defRPr lang="en-US" sz="1600" b="1" dirty="0">
                <a:latin typeface="+mj-lt"/>
                <a:cs typeface="Calibri Light" panose="020F0302020204030204" pitchFamily="34" charset="0"/>
              </a:defRPr>
            </a:lvl1pPr>
            <a:lvl2pPr marL="0" indent="0">
              <a:spcBef>
                <a:spcPts val="0"/>
              </a:spcBef>
              <a:buNone/>
              <a:defRPr lang="en-US" sz="1400" baseline="0" dirty="0">
                <a:latin typeface="+mn-lt"/>
                <a:cs typeface="Calibri Light" panose="020F0302020204030204" pitchFamily="34" charset="0"/>
              </a:defRPr>
            </a:lvl2pPr>
            <a:lvl3pPr>
              <a:defRPr lang="nb-NO" sz="1354"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dirty="0">
                <a:latin typeface="Arial" pitchFamily="34" charset="0"/>
                <a:cs typeface="Arial" pitchFamily="34" charset="0"/>
              </a:defRPr>
            </a:lvl5pPr>
          </a:lstStyle>
          <a:p>
            <a:pPr marL="281368" lvl="0" indent="-281368">
              <a:spcBef>
                <a:spcPts val="0"/>
              </a:spcBef>
            </a:pPr>
            <a:r>
              <a:rPr lang="en-US" dirty="0"/>
              <a:t>Click to enter heading</a:t>
            </a:r>
          </a:p>
          <a:p>
            <a:pPr marL="211027" lvl="1" indent="-211027">
              <a:spcBef>
                <a:spcPts val="0"/>
              </a:spcBef>
            </a:pPr>
            <a:r>
              <a:rPr lang="en-US" dirty="0"/>
              <a:t>Second level (for units)</a:t>
            </a:r>
          </a:p>
        </p:txBody>
      </p:sp>
      <p:sp>
        <p:nvSpPr>
          <p:cNvPr id="8" name="Title 4">
            <a:extLst>
              <a:ext uri="{FF2B5EF4-FFF2-40B4-BE49-F238E27FC236}">
                <a16:creationId xmlns:a16="http://schemas.microsoft.com/office/drawing/2014/main" id="{FD9C8663-63C4-46E3-B717-A58C569C0842}"/>
              </a:ext>
            </a:extLst>
          </p:cNvPr>
          <p:cNvSpPr txBox="1">
            <a:spLocks/>
          </p:cNvSpPr>
          <p:nvPr/>
        </p:nvSpPr>
        <p:spPr>
          <a:xfrm>
            <a:off x="375139" y="583757"/>
            <a:ext cx="11347938" cy="206969"/>
          </a:xfrm>
          <a:prstGeom prst="rect">
            <a:avLst/>
          </a:prstGeom>
        </p:spPr>
        <p:txBody>
          <a:bodyPr vert="horz" lIns="112542" tIns="56271" rIns="112542" bIns="56271" rtlCol="0" anchor="ctr">
            <a:noAutofit/>
          </a:bodyPr>
          <a:lstStyle/>
          <a:p>
            <a:pPr marL="0" marR="0" lvl="0" indent="0" algn="l" defTabSz="1125472" rtl="0" eaLnBrk="1" fontAlgn="auto" latinLnBrk="0" hangingPunct="1">
              <a:lnSpc>
                <a:spcPct val="100000"/>
              </a:lnSpc>
              <a:spcBef>
                <a:spcPct val="0"/>
              </a:spcBef>
              <a:spcAft>
                <a:spcPts val="0"/>
              </a:spcAft>
              <a:buClrTx/>
              <a:buSzTx/>
              <a:buFontTx/>
              <a:buNone/>
              <a:tabLst/>
              <a:defRPr/>
            </a:pPr>
            <a:endParaRPr kumimoji="0" lang="nb-NO" sz="1108" i="0" u="none" strike="noStrike" kern="1200" cap="none" spc="0" normalizeH="0" baseline="0" noProof="0">
              <a:ln>
                <a:noFill/>
              </a:ln>
              <a:solidFill>
                <a:schemeClr val="tx1"/>
              </a:solidFill>
              <a:effectLst/>
              <a:uLnTx/>
              <a:uFillTx/>
              <a:latin typeface="Arial" pitchFamily="34" charset="0"/>
              <a:ea typeface="+mj-ea"/>
              <a:cs typeface="Arial" pitchFamily="34" charset="0"/>
            </a:endParaRPr>
          </a:p>
        </p:txBody>
      </p:sp>
      <p:sp>
        <p:nvSpPr>
          <p:cNvPr id="10" name="Title 4">
            <a:extLst>
              <a:ext uri="{FF2B5EF4-FFF2-40B4-BE49-F238E27FC236}">
                <a16:creationId xmlns:a16="http://schemas.microsoft.com/office/drawing/2014/main" id="{AD9AE9AE-D359-47E9-8D63-B2DE14B569BB}"/>
              </a:ext>
            </a:extLst>
          </p:cNvPr>
          <p:cNvSpPr txBox="1">
            <a:spLocks/>
          </p:cNvSpPr>
          <p:nvPr/>
        </p:nvSpPr>
        <p:spPr>
          <a:xfrm>
            <a:off x="375139" y="583757"/>
            <a:ext cx="11347938" cy="206969"/>
          </a:xfrm>
          <a:prstGeom prst="rect">
            <a:avLst/>
          </a:prstGeom>
        </p:spPr>
        <p:txBody>
          <a:bodyPr vert="horz" lIns="112542" tIns="56271" rIns="112542" bIns="56271" rtlCol="0" anchor="ctr">
            <a:noAutofit/>
          </a:bodyPr>
          <a:lstStyle/>
          <a:p>
            <a:pPr marL="0" marR="0" lvl="0" indent="0" algn="l" defTabSz="1125472" rtl="0" eaLnBrk="1" fontAlgn="auto" latinLnBrk="0" hangingPunct="1">
              <a:lnSpc>
                <a:spcPct val="100000"/>
              </a:lnSpc>
              <a:spcBef>
                <a:spcPct val="0"/>
              </a:spcBef>
              <a:spcAft>
                <a:spcPts val="0"/>
              </a:spcAft>
              <a:buClrTx/>
              <a:buSzTx/>
              <a:buFontTx/>
              <a:buNone/>
              <a:tabLst/>
              <a:defRPr/>
            </a:pPr>
            <a:endParaRPr kumimoji="0" lang="nb-NO" sz="1108" i="0" u="none" strike="noStrike" kern="1200" cap="none" spc="0" normalizeH="0" baseline="0" noProof="0">
              <a:ln>
                <a:noFill/>
              </a:ln>
              <a:solidFill>
                <a:schemeClr val="tx1"/>
              </a:solidFill>
              <a:effectLst/>
              <a:uLnTx/>
              <a:uFillTx/>
              <a:latin typeface="Arial" pitchFamily="34" charset="0"/>
              <a:ea typeface="+mj-ea"/>
              <a:cs typeface="Arial" pitchFamily="34" charset="0"/>
            </a:endParaRPr>
          </a:p>
        </p:txBody>
      </p:sp>
      <p:cxnSp>
        <p:nvCxnSpPr>
          <p:cNvPr id="13" name="Straight Connector 12">
            <a:extLst>
              <a:ext uri="{FF2B5EF4-FFF2-40B4-BE49-F238E27FC236}">
                <a16:creationId xmlns:a16="http://schemas.microsoft.com/office/drawing/2014/main" id="{08C2F7D1-7DCD-4EBF-81DB-FB085428B1DF}"/>
              </a:ext>
            </a:extLst>
          </p:cNvPr>
          <p:cNvCxnSpPr/>
          <p:nvPr/>
        </p:nvCxnSpPr>
        <p:spPr>
          <a:xfrm rot="10800000" flipH="1">
            <a:off x="471769" y="2284863"/>
            <a:ext cx="11244383" cy="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19" name="Text Placeholder 12">
            <a:extLst>
              <a:ext uri="{FF2B5EF4-FFF2-40B4-BE49-F238E27FC236}">
                <a16:creationId xmlns:a16="http://schemas.microsoft.com/office/drawing/2014/main" id="{9C2B8204-96AE-44E5-9A61-740342437220}"/>
              </a:ext>
            </a:extLst>
          </p:cNvPr>
          <p:cNvSpPr>
            <a:spLocks noGrp="1"/>
          </p:cNvSpPr>
          <p:nvPr>
            <p:ph type="body" sz="quarter" idx="48" hasCustomPrompt="1"/>
          </p:nvPr>
        </p:nvSpPr>
        <p:spPr>
          <a:xfrm>
            <a:off x="468108" y="2797552"/>
            <a:ext cx="11247226" cy="3176887"/>
          </a:xfrm>
          <a:prstGeom prst="rect">
            <a:avLst/>
          </a:prstGeom>
          <a:ln>
            <a:noFill/>
          </a:ln>
        </p:spPr>
        <p:txBody>
          <a:bodyPr vert="horz" lIns="91440" tIns="45720" rIns="91440" bIns="45720" rtlCol="0">
            <a:normAutofit/>
          </a:bodyPr>
          <a:lstStyle>
            <a:lvl1pPr marL="0" indent="0">
              <a:buNone/>
              <a:defRPr lang="en-US" sz="1400" b="0" i="0" dirty="0">
                <a:latin typeface="+mn-lt"/>
                <a:cs typeface="Calibri Light" panose="020F0302020204030204" pitchFamily="34" charset="0"/>
              </a:defRPr>
            </a:lvl1pPr>
          </a:lstStyle>
          <a:p>
            <a:pPr marL="281368" lvl="0" indent="-281368">
              <a:spcBef>
                <a:spcPts val="0"/>
              </a:spcBef>
            </a:pPr>
            <a:r>
              <a:rPr lang="en-US" dirty="0"/>
              <a:t>CUBEOUT chart to be placed here</a:t>
            </a:r>
          </a:p>
        </p:txBody>
      </p:sp>
      <p:sp>
        <p:nvSpPr>
          <p:cNvPr id="12" name="Text Placeholder 12">
            <a:extLst>
              <a:ext uri="{FF2B5EF4-FFF2-40B4-BE49-F238E27FC236}">
                <a16:creationId xmlns:a16="http://schemas.microsoft.com/office/drawing/2014/main" id="{5FAB3D9B-A463-A6E7-1BF7-207457101760}"/>
              </a:ext>
            </a:extLst>
          </p:cNvPr>
          <p:cNvSpPr>
            <a:spLocks noGrp="1"/>
          </p:cNvSpPr>
          <p:nvPr>
            <p:ph type="body" sz="quarter" idx="17" hasCustomPrompt="1"/>
          </p:nvPr>
        </p:nvSpPr>
        <p:spPr>
          <a:xfrm>
            <a:off x="468923" y="5974440"/>
            <a:ext cx="11254154" cy="243638"/>
          </a:xfrm>
          <a:prstGeom prst="rect">
            <a:avLst/>
          </a:prstGeom>
          <a:noFill/>
        </p:spPr>
        <p:txBody>
          <a:bodyPr lIns="91440" tIns="0" rIns="0" bIns="0" anchor="b" anchorCtr="0">
            <a:noAutofit/>
          </a:bodyPr>
          <a:lstStyle>
            <a:lvl1pPr marL="0" indent="0">
              <a:spcBef>
                <a:spcPts val="0"/>
              </a:spcBef>
              <a:buNone/>
              <a:defRPr sz="1000" baseline="0">
                <a:latin typeface="+mn-lt"/>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dirty="0"/>
              <a:t>Click to enter Footnotes (*, </a:t>
            </a:r>
            <a:r>
              <a:rPr lang="en-US" dirty="0" err="1"/>
              <a:t>etc</a:t>
            </a:r>
            <a:r>
              <a:rPr lang="en-US" dirty="0"/>
              <a:t>) and Source of information here (Source: example1; example 2; </a:t>
            </a:r>
            <a:r>
              <a:rPr lang="en-US" dirty="0" err="1"/>
              <a:t>Rystad</a:t>
            </a:r>
            <a:r>
              <a:rPr lang="en-US" dirty="0"/>
              <a:t> Energy research and analysis; </a:t>
            </a:r>
            <a:r>
              <a:rPr lang="en-US" dirty="0" err="1"/>
              <a:t>Rystad</a:t>
            </a:r>
            <a:r>
              <a:rPr lang="en-US" dirty="0"/>
              <a:t> Energy </a:t>
            </a:r>
            <a:r>
              <a:rPr lang="en-US" dirty="0" err="1"/>
              <a:t>UCube</a:t>
            </a:r>
            <a:r>
              <a:rPr lang="en-US" dirty="0"/>
              <a:t>… </a:t>
            </a:r>
            <a:r>
              <a:rPr lang="en-US" dirty="0" err="1"/>
              <a:t>etc</a:t>
            </a:r>
            <a:r>
              <a:rPr lang="en-US" dirty="0"/>
              <a:t>)</a:t>
            </a:r>
          </a:p>
        </p:txBody>
      </p:sp>
      <p:sp>
        <p:nvSpPr>
          <p:cNvPr id="14" name="Title 1">
            <a:extLst>
              <a:ext uri="{FF2B5EF4-FFF2-40B4-BE49-F238E27FC236}">
                <a16:creationId xmlns:a16="http://schemas.microsoft.com/office/drawing/2014/main" id="{25478C4C-F70E-5BA4-95F8-02D6932A1352}"/>
              </a:ext>
            </a:extLst>
          </p:cNvPr>
          <p:cNvSpPr>
            <a:spLocks noGrp="1"/>
          </p:cNvSpPr>
          <p:nvPr>
            <p:ph type="title"/>
          </p:nvPr>
        </p:nvSpPr>
        <p:spPr>
          <a:xfrm>
            <a:off x="468108" y="432674"/>
            <a:ext cx="11254154" cy="609600"/>
          </a:xfrm>
          <a:prstGeom prst="rect">
            <a:avLst/>
          </a:prstGeom>
        </p:spPr>
        <p:txBody>
          <a:bodyPr vert="horz" lIns="91440" tIns="45720" rIns="91440" bIns="45720" rtlCol="0" anchor="ctr">
            <a:noAutofit/>
          </a:bodyPr>
          <a:lstStyle>
            <a:lvl1pPr>
              <a:defRPr lang="en-US" sz="2200" dirty="0">
                <a:latin typeface="+mj-lt"/>
                <a:cs typeface="Calibri" panose="020F0502020204030204" pitchFamily="34"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928649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ront page with photo">
    <p:bg>
      <p:bgPr>
        <a:blipFill dpi="0" rotWithShape="1">
          <a:blip r:embed="rId2">
            <a:lum/>
          </a:blip>
          <a:srcRect/>
          <a:tile tx="-184150" ty="-95250" sx="100000" sy="100000" flip="none" algn="tl"/>
        </a:blipFill>
        <a:effectLst/>
      </p:bgPr>
    </p:bg>
    <p:spTree>
      <p:nvGrpSpPr>
        <p:cNvPr id="1" name=""/>
        <p:cNvGrpSpPr/>
        <p:nvPr/>
      </p:nvGrpSpPr>
      <p:grpSpPr>
        <a:xfrm>
          <a:off x="0" y="0"/>
          <a:ext cx="0" cy="0"/>
          <a:chOff x="0" y="0"/>
          <a:chExt cx="0" cy="0"/>
        </a:xfrm>
      </p:grpSpPr>
      <p:sp>
        <p:nvSpPr>
          <p:cNvPr id="8" name="cover_dark_blue">
            <a:extLst>
              <a:ext uri="{FF2B5EF4-FFF2-40B4-BE49-F238E27FC236}">
                <a16:creationId xmlns:a16="http://schemas.microsoft.com/office/drawing/2014/main" id="{BD6BD013-CBB5-9A60-845D-5BB9EE0D58EC}"/>
              </a:ext>
            </a:extLst>
          </p:cNvPr>
          <p:cNvSpPr>
            <a:spLocks/>
          </p:cNvSpPr>
          <p:nvPr userDrawn="1"/>
        </p:nvSpPr>
        <p:spPr>
          <a:xfrm>
            <a:off x="0" y="0"/>
            <a:ext cx="12192000" cy="6858000"/>
          </a:xfrm>
          <a:prstGeom prst="rect">
            <a:avLst/>
          </a:prstGeom>
          <a:gradFill flip="none" rotWithShape="1">
            <a:gsLst>
              <a:gs pos="62000">
                <a:srgbClr val="1A2C58">
                  <a:alpha val="64791"/>
                </a:srgbClr>
              </a:gs>
              <a:gs pos="0">
                <a:srgbClr val="03132B">
                  <a:alpha val="65343"/>
                </a:srgbClr>
              </a:gs>
            </a:gsLst>
            <a:lin ang="13500000" scaled="1"/>
            <a:tileRect/>
          </a:gra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solidFill>
                <a:schemeClr val="accent6"/>
              </a:solidFill>
            </a:endParaRPr>
          </a:p>
        </p:txBody>
      </p:sp>
      <p:pic>
        <p:nvPicPr>
          <p:cNvPr id="7" name="Graphic 6">
            <a:extLst>
              <a:ext uri="{FF2B5EF4-FFF2-40B4-BE49-F238E27FC236}">
                <a16:creationId xmlns:a16="http://schemas.microsoft.com/office/drawing/2014/main" id="{DC85D206-E47C-69DE-F952-4059781325A7}"/>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71" r="8674" b="46902"/>
          <a:stretch/>
        </p:blipFill>
        <p:spPr>
          <a:xfrm>
            <a:off x="-1" y="5257800"/>
            <a:ext cx="12192001" cy="1600200"/>
          </a:xfrm>
          <a:prstGeom prst="rect">
            <a:avLst/>
          </a:prstGeom>
        </p:spPr>
      </p:pic>
      <p:pic>
        <p:nvPicPr>
          <p:cNvPr id="9" name="Graphic 8">
            <a:extLst>
              <a:ext uri="{FF2B5EF4-FFF2-40B4-BE49-F238E27FC236}">
                <a16:creationId xmlns:a16="http://schemas.microsoft.com/office/drawing/2014/main" id="{CF785EA5-AA32-FA84-6876-D2F296C76D17}"/>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71" r="8674" b="46902"/>
          <a:stretch/>
        </p:blipFill>
        <p:spPr>
          <a:xfrm>
            <a:off x="0" y="5257800"/>
            <a:ext cx="12192001" cy="1600200"/>
          </a:xfrm>
          <a:prstGeom prst="rect">
            <a:avLst/>
          </a:prstGeom>
        </p:spPr>
      </p:pic>
      <p:sp>
        <p:nvSpPr>
          <p:cNvPr id="4" name="cover_blue" hidden="1">
            <a:extLst>
              <a:ext uri="{FF2B5EF4-FFF2-40B4-BE49-F238E27FC236}">
                <a16:creationId xmlns:a16="http://schemas.microsoft.com/office/drawing/2014/main" id="{B2C7C4E9-AE3D-6833-7962-769FF96ED7AF}"/>
              </a:ext>
            </a:extLst>
          </p:cNvPr>
          <p:cNvSpPr>
            <a:spLocks/>
          </p:cNvSpPr>
          <p:nvPr userDrawn="1"/>
        </p:nvSpPr>
        <p:spPr>
          <a:xfrm>
            <a:off x="0" y="0"/>
            <a:ext cx="12192000" cy="6858000"/>
          </a:xfrm>
          <a:prstGeom prst="rect">
            <a:avLst/>
          </a:prstGeom>
          <a:gradFill flip="none" rotWithShape="1">
            <a:gsLst>
              <a:gs pos="21000">
                <a:srgbClr val="497E9E">
                  <a:alpha val="64733"/>
                </a:srgbClr>
              </a:gs>
              <a:gs pos="0">
                <a:srgbClr val="67AACB">
                  <a:alpha val="64575"/>
                </a:srgbClr>
              </a:gs>
              <a:gs pos="56000">
                <a:srgbClr val="041938">
                  <a:alpha val="65000"/>
                </a:srgbClr>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67AACB"/>
              </a:solidFill>
              <a:effectLst/>
              <a:uLnTx/>
              <a:uFillTx/>
              <a:latin typeface="Calibri"/>
              <a:ea typeface="+mn-ea"/>
              <a:cs typeface="+mn-cs"/>
            </a:endParaRPr>
          </a:p>
        </p:txBody>
      </p:sp>
      <p:sp>
        <p:nvSpPr>
          <p:cNvPr id="6" name="cover_green" hidden="1">
            <a:extLst>
              <a:ext uri="{FF2B5EF4-FFF2-40B4-BE49-F238E27FC236}">
                <a16:creationId xmlns:a16="http://schemas.microsoft.com/office/drawing/2014/main" id="{1BCCE156-B7D0-5354-8274-A6986F2F2088}"/>
              </a:ext>
            </a:extLst>
          </p:cNvPr>
          <p:cNvSpPr/>
          <p:nvPr userDrawn="1"/>
        </p:nvSpPr>
        <p:spPr>
          <a:xfrm>
            <a:off x="0" y="0"/>
            <a:ext cx="12192000" cy="6858000"/>
          </a:xfrm>
          <a:prstGeom prst="rect">
            <a:avLst/>
          </a:prstGeom>
          <a:gradFill flip="none" rotWithShape="1">
            <a:gsLst>
              <a:gs pos="21000">
                <a:srgbClr val="748367">
                  <a:alpha val="64776"/>
                </a:srgbClr>
              </a:gs>
              <a:gs pos="0">
                <a:srgbClr val="DCE692">
                  <a:alpha val="64761"/>
                </a:srgbClr>
              </a:gs>
              <a:gs pos="55000">
                <a:srgbClr val="041938">
                  <a:alpha val="65000"/>
                </a:srgbClr>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67AACB"/>
              </a:solidFill>
              <a:effectLst/>
              <a:uLnTx/>
              <a:uFillTx/>
              <a:latin typeface="Calibri"/>
              <a:ea typeface="+mn-ea"/>
              <a:cs typeface="+mn-cs"/>
            </a:endParaRPr>
          </a:p>
        </p:txBody>
      </p:sp>
      <p:sp>
        <p:nvSpPr>
          <p:cNvPr id="12" name="cover_orange" hidden="1">
            <a:extLst>
              <a:ext uri="{FF2B5EF4-FFF2-40B4-BE49-F238E27FC236}">
                <a16:creationId xmlns:a16="http://schemas.microsoft.com/office/drawing/2014/main" id="{F4A2787A-1944-8C55-C7E1-2EF1465C22BC}"/>
              </a:ext>
            </a:extLst>
          </p:cNvPr>
          <p:cNvSpPr/>
          <p:nvPr userDrawn="1"/>
        </p:nvSpPr>
        <p:spPr>
          <a:xfrm>
            <a:off x="0" y="0"/>
            <a:ext cx="12192000" cy="6858002"/>
          </a:xfrm>
          <a:prstGeom prst="rect">
            <a:avLst/>
          </a:prstGeom>
          <a:gradFill flip="none" rotWithShape="1">
            <a:gsLst>
              <a:gs pos="0">
                <a:srgbClr val="E58843">
                  <a:alpha val="64912"/>
                </a:srgbClr>
              </a:gs>
              <a:gs pos="21000">
                <a:srgbClr val="93603F">
                  <a:alpha val="65024"/>
                </a:srgbClr>
              </a:gs>
              <a:gs pos="54000">
                <a:srgbClr val="041938">
                  <a:alpha val="65143"/>
                </a:srgbClr>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67AACB"/>
              </a:solidFill>
              <a:effectLst/>
              <a:uLnTx/>
              <a:uFillTx/>
              <a:latin typeface="Calibri"/>
              <a:ea typeface="+mn-ea"/>
              <a:cs typeface="+mn-cs"/>
            </a:endParaRPr>
          </a:p>
        </p:txBody>
      </p:sp>
      <p:sp>
        <p:nvSpPr>
          <p:cNvPr id="25" name="Title 1">
            <a:extLst>
              <a:ext uri="{FF2B5EF4-FFF2-40B4-BE49-F238E27FC236}">
                <a16:creationId xmlns:a16="http://schemas.microsoft.com/office/drawing/2014/main" id="{896689C1-E7A9-4DFC-A32E-FE74168165BB}"/>
              </a:ext>
            </a:extLst>
          </p:cNvPr>
          <p:cNvSpPr>
            <a:spLocks noGrp="1"/>
          </p:cNvSpPr>
          <p:nvPr>
            <p:ph type="ctrTitle" hasCustomPrompt="1"/>
          </p:nvPr>
        </p:nvSpPr>
        <p:spPr>
          <a:xfrm>
            <a:off x="552244" y="1093632"/>
            <a:ext cx="11046276" cy="2335373"/>
          </a:xfrm>
          <a:prstGeom prst="rect">
            <a:avLst/>
          </a:prstGeom>
        </p:spPr>
        <p:txBody>
          <a:bodyPr anchor="b">
            <a:normAutofit/>
          </a:bodyPr>
          <a:lstStyle>
            <a:lvl1pPr algn="l">
              <a:defRPr sz="6000">
                <a:solidFill>
                  <a:schemeClr val="bg1"/>
                </a:solidFill>
                <a:latin typeface="+mj-lt"/>
                <a:cs typeface="Calibri Light" panose="020F0302020204030204" pitchFamily="34" charset="0"/>
              </a:defRPr>
            </a:lvl1pPr>
          </a:lstStyle>
          <a:p>
            <a:r>
              <a:rPr lang="en-US" dirty="0"/>
              <a:t>Click to Edit Report Title</a:t>
            </a:r>
          </a:p>
        </p:txBody>
      </p:sp>
      <p:sp>
        <p:nvSpPr>
          <p:cNvPr id="26" name="Subtitle 2">
            <a:extLst>
              <a:ext uri="{FF2B5EF4-FFF2-40B4-BE49-F238E27FC236}">
                <a16:creationId xmlns:a16="http://schemas.microsoft.com/office/drawing/2014/main" id="{F03857F0-C570-4C45-9543-8E15849E8BE4}"/>
              </a:ext>
            </a:extLst>
          </p:cNvPr>
          <p:cNvSpPr>
            <a:spLocks noGrp="1"/>
          </p:cNvSpPr>
          <p:nvPr>
            <p:ph type="subTitle" idx="1" hasCustomPrompt="1"/>
          </p:nvPr>
        </p:nvSpPr>
        <p:spPr>
          <a:xfrm>
            <a:off x="552244" y="3359049"/>
            <a:ext cx="11046276" cy="507831"/>
          </a:xfrm>
          <a:prstGeom prst="rect">
            <a:avLst/>
          </a:prstGeom>
        </p:spPr>
        <p:txBody>
          <a:bodyPr>
            <a:spAutoFit/>
          </a:bodyPr>
          <a:lstStyle>
            <a:lvl1pPr marL="0" indent="0" algn="l">
              <a:buNone/>
              <a:defRPr sz="3000" b="0">
                <a:solidFill>
                  <a:srgbClr val="DC8E63"/>
                </a:solidFill>
                <a:latin typeface="+mj-lt"/>
                <a:cs typeface="Calibri Light" panose="020F0302020204030204" pitchFamily="34" charset="0"/>
              </a:defRPr>
            </a:lvl1pPr>
            <a:lvl2pPr marL="422051" indent="0" algn="ctr">
              <a:buNone/>
              <a:defRPr sz="1846"/>
            </a:lvl2pPr>
            <a:lvl3pPr marL="844104" indent="0" algn="ctr">
              <a:buNone/>
              <a:defRPr sz="1662"/>
            </a:lvl3pPr>
            <a:lvl4pPr marL="1266156" indent="0" algn="ctr">
              <a:buNone/>
              <a:defRPr sz="1477"/>
            </a:lvl4pPr>
            <a:lvl5pPr marL="1688207" indent="0" algn="ctr">
              <a:buNone/>
              <a:defRPr sz="1477"/>
            </a:lvl5pPr>
            <a:lvl6pPr marL="2110260" indent="0" algn="ctr">
              <a:buNone/>
              <a:defRPr sz="1477"/>
            </a:lvl6pPr>
            <a:lvl7pPr marL="2532312" indent="0" algn="ctr">
              <a:buNone/>
              <a:defRPr sz="1477"/>
            </a:lvl7pPr>
            <a:lvl8pPr marL="2954363" indent="0" algn="ctr">
              <a:buNone/>
              <a:defRPr sz="1477"/>
            </a:lvl8pPr>
            <a:lvl9pPr marL="3376415" indent="0" algn="ctr">
              <a:buNone/>
              <a:defRPr sz="1477"/>
            </a:lvl9pPr>
          </a:lstStyle>
          <a:p>
            <a:r>
              <a:rPr lang="en-US" dirty="0"/>
              <a:t>Click to edit Edition</a:t>
            </a:r>
          </a:p>
        </p:txBody>
      </p:sp>
      <p:sp>
        <p:nvSpPr>
          <p:cNvPr id="27" name="Text Placeholder 11">
            <a:extLst>
              <a:ext uri="{FF2B5EF4-FFF2-40B4-BE49-F238E27FC236}">
                <a16:creationId xmlns:a16="http://schemas.microsoft.com/office/drawing/2014/main" id="{16EA4C8E-A0B0-4C66-A696-815EF3CFC32C}"/>
              </a:ext>
            </a:extLst>
          </p:cNvPr>
          <p:cNvSpPr>
            <a:spLocks noGrp="1"/>
          </p:cNvSpPr>
          <p:nvPr>
            <p:ph type="body" sz="quarter" idx="10" hasCustomPrompt="1"/>
          </p:nvPr>
        </p:nvSpPr>
        <p:spPr>
          <a:xfrm>
            <a:off x="598358" y="5764373"/>
            <a:ext cx="6502400" cy="341632"/>
          </a:xfrm>
          <a:prstGeom prst="rect">
            <a:avLst/>
          </a:prstGeom>
        </p:spPr>
        <p:txBody>
          <a:bodyPr>
            <a:spAutoFit/>
          </a:bodyPr>
          <a:lstStyle>
            <a:lvl1pPr marL="0" indent="0">
              <a:buNone/>
              <a:defRPr sz="1800" b="1">
                <a:solidFill>
                  <a:srgbClr val="DC8E63"/>
                </a:solidFill>
                <a:latin typeface="+mj-lt"/>
                <a:cs typeface="Calibri" panose="020F0502020204030204" pitchFamily="34" charset="0"/>
              </a:defRPr>
            </a:lvl1pPr>
          </a:lstStyle>
          <a:p>
            <a:pPr lvl="0"/>
            <a:r>
              <a:rPr lang="en-US" dirty="0"/>
              <a:t>Click to Edit Product Group</a:t>
            </a:r>
          </a:p>
        </p:txBody>
      </p:sp>
      <p:sp>
        <p:nvSpPr>
          <p:cNvPr id="28" name="Text Placeholder 11">
            <a:extLst>
              <a:ext uri="{FF2B5EF4-FFF2-40B4-BE49-F238E27FC236}">
                <a16:creationId xmlns:a16="http://schemas.microsoft.com/office/drawing/2014/main" id="{3014D09D-A936-4A9F-9A8E-397483710552}"/>
              </a:ext>
            </a:extLst>
          </p:cNvPr>
          <p:cNvSpPr>
            <a:spLocks noGrp="1"/>
          </p:cNvSpPr>
          <p:nvPr>
            <p:ph type="body" sz="quarter" idx="12" hasCustomPrompt="1"/>
          </p:nvPr>
        </p:nvSpPr>
        <p:spPr>
          <a:xfrm>
            <a:off x="598358" y="6016717"/>
            <a:ext cx="6502400" cy="349250"/>
          </a:xfrm>
          <a:prstGeom prst="rect">
            <a:avLst/>
          </a:prstGeom>
        </p:spPr>
        <p:txBody>
          <a:bodyPr>
            <a:normAutofit/>
          </a:bodyPr>
          <a:lstStyle>
            <a:lvl1pPr marL="0" indent="0">
              <a:buNone/>
              <a:defRPr sz="1400" b="0">
                <a:solidFill>
                  <a:schemeClr val="bg1"/>
                </a:solidFill>
                <a:latin typeface="+mn-lt"/>
                <a:cs typeface="Calibri" panose="020F0502020204030204" pitchFamily="34" charset="0"/>
              </a:defRPr>
            </a:lvl1pPr>
          </a:lstStyle>
          <a:p>
            <a:pPr lvl="0"/>
            <a:r>
              <a:rPr lang="en-US" dirty="0"/>
              <a:t>Click to Edit Date</a:t>
            </a:r>
          </a:p>
        </p:txBody>
      </p:sp>
      <p:sp>
        <p:nvSpPr>
          <p:cNvPr id="29" name="Text Placeholder 4">
            <a:extLst>
              <a:ext uri="{FF2B5EF4-FFF2-40B4-BE49-F238E27FC236}">
                <a16:creationId xmlns:a16="http://schemas.microsoft.com/office/drawing/2014/main" id="{00FDF6E3-F93B-4EF3-971E-FF35FD95E179}"/>
              </a:ext>
            </a:extLst>
          </p:cNvPr>
          <p:cNvSpPr>
            <a:spLocks noGrp="1"/>
          </p:cNvSpPr>
          <p:nvPr>
            <p:ph type="body" sz="quarter" idx="13" hasCustomPrompt="1"/>
          </p:nvPr>
        </p:nvSpPr>
        <p:spPr>
          <a:xfrm>
            <a:off x="550459" y="4286095"/>
            <a:ext cx="11048059" cy="674687"/>
          </a:xfrm>
          <a:prstGeom prst="rect">
            <a:avLst/>
          </a:prstGeom>
        </p:spPr>
        <p:txBody>
          <a:bodyPr/>
          <a:lstStyle>
            <a:lvl1pPr marL="0" indent="0">
              <a:buNone/>
              <a:defRPr sz="2000">
                <a:solidFill>
                  <a:schemeClr val="bg1"/>
                </a:solidFill>
                <a:latin typeface="+mj-lt"/>
                <a:cs typeface="Calibri" panose="020F0502020204030204" pitchFamily="34" charset="0"/>
              </a:defRPr>
            </a:lvl1pPr>
          </a:lstStyle>
          <a:p>
            <a:pPr lvl="0"/>
            <a:r>
              <a:rPr lang="en-US" dirty="0"/>
              <a:t>Click to edit Sub-Head Text</a:t>
            </a:r>
          </a:p>
        </p:txBody>
      </p:sp>
      <p:sp>
        <p:nvSpPr>
          <p:cNvPr id="5" name="Picture Placeholder 4">
            <a:extLst>
              <a:ext uri="{FF2B5EF4-FFF2-40B4-BE49-F238E27FC236}">
                <a16:creationId xmlns:a16="http://schemas.microsoft.com/office/drawing/2014/main" id="{324FE1BE-6F25-FD93-F65D-D1E14094667A}"/>
              </a:ext>
            </a:extLst>
          </p:cNvPr>
          <p:cNvSpPr>
            <a:spLocks noGrp="1"/>
          </p:cNvSpPr>
          <p:nvPr>
            <p:ph type="pic" sz="quarter" idx="14" hasCustomPrompt="1"/>
          </p:nvPr>
        </p:nvSpPr>
        <p:spPr>
          <a:xfrm>
            <a:off x="10501442" y="5464750"/>
            <a:ext cx="1080000" cy="1080000"/>
          </a:xfrm>
          <a:prstGeom prst="rect">
            <a:avLst/>
          </a:prstGeom>
        </p:spPr>
        <p:txBody>
          <a:bodyPr>
            <a:normAutofit/>
          </a:bodyPr>
          <a:lstStyle>
            <a:lvl1pPr>
              <a:defRPr sz="1000">
                <a:solidFill>
                  <a:schemeClr val="bg1"/>
                </a:solidFill>
              </a:defRPr>
            </a:lvl1pPr>
          </a:lstStyle>
          <a:p>
            <a:r>
              <a:rPr lang="en-US" dirty="0"/>
              <a:t>Placeholder for client logo</a:t>
            </a:r>
            <a:endParaRPr lang="en-GB" dirty="0"/>
          </a:p>
        </p:txBody>
      </p:sp>
      <p:pic>
        <p:nvPicPr>
          <p:cNvPr id="11" name="Graphic 10">
            <a:extLst>
              <a:ext uri="{FF2B5EF4-FFF2-40B4-BE49-F238E27FC236}">
                <a16:creationId xmlns:a16="http://schemas.microsoft.com/office/drawing/2014/main" id="{853F27FD-6381-32C0-C0F9-C2D8A87AA527}"/>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8358" y="267272"/>
            <a:ext cx="2657064" cy="667944"/>
          </a:xfrm>
          <a:prstGeom prst="rect">
            <a:avLst/>
          </a:prstGeom>
        </p:spPr>
      </p:pic>
    </p:spTree>
    <p:extLst>
      <p:ext uri="{BB962C8B-B14F-4D97-AF65-F5344CB8AC3E}">
        <p14:creationId xmlns:p14="http://schemas.microsoft.com/office/powerpoint/2010/main" val="16811428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pager with 2 horizontal chart or table layout">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F295E235-A3B9-420D-9C32-92D0340EC381}"/>
              </a:ext>
            </a:extLst>
          </p:cNvPr>
          <p:cNvSpPr>
            <a:spLocks noGrp="1"/>
          </p:cNvSpPr>
          <p:nvPr>
            <p:ph type="body" sz="quarter" idx="29" hasCustomPrompt="1"/>
          </p:nvPr>
        </p:nvSpPr>
        <p:spPr>
          <a:xfrm>
            <a:off x="471604" y="3639837"/>
            <a:ext cx="11251469" cy="2334600"/>
          </a:xfrm>
          <a:prstGeom prst="rect">
            <a:avLst/>
          </a:prstGeom>
          <a:ln>
            <a:noFill/>
          </a:ln>
        </p:spPr>
        <p:txBody>
          <a:bodyPr vert="horz" lIns="91440" tIns="45720" rIns="91440" bIns="45720" rtlCol="0">
            <a:normAutofit/>
          </a:bodyPr>
          <a:lstStyle>
            <a:lvl1pPr marL="0" indent="0">
              <a:spcBef>
                <a:spcPts val="0"/>
              </a:spcBef>
              <a:buNone/>
              <a:defRPr lang="en-US" sz="1600" b="1" dirty="0">
                <a:latin typeface="+mj-lt"/>
                <a:cs typeface="Calibri Light" panose="020F0302020204030204" pitchFamily="34" charset="0"/>
              </a:defRPr>
            </a:lvl1pPr>
            <a:lvl2pPr marL="0" indent="0">
              <a:spcBef>
                <a:spcPts val="0"/>
              </a:spcBef>
              <a:buNone/>
              <a:defRPr lang="en-US" sz="1400" b="0" dirty="0">
                <a:latin typeface="+mn-lt"/>
                <a:cs typeface="Calibri Light" panose="020F0302020204030204" pitchFamily="34" charset="0"/>
              </a:defRPr>
            </a:lvl2pPr>
            <a:lvl3pPr>
              <a:defRPr lang="en-US" sz="1354" b="0" dirty="0">
                <a:latin typeface="Arial" pitchFamily="34" charset="0"/>
                <a:cs typeface="Arial" pitchFamily="34" charset="0"/>
              </a:defRPr>
            </a:lvl3pPr>
            <a:lvl4pPr>
              <a:defRPr lang="en-US" sz="1354" b="0" noProof="0" dirty="0">
                <a:latin typeface="Arial" pitchFamily="34" charset="0"/>
                <a:cs typeface="Arial" pitchFamily="34" charset="0"/>
              </a:defRPr>
            </a:lvl4pPr>
            <a:lvl5pPr>
              <a:defRPr lang="en-US" sz="1354" b="0" dirty="0">
                <a:latin typeface="Arial" pitchFamily="34" charset="0"/>
                <a:cs typeface="Arial" pitchFamily="34" charset="0"/>
              </a:defRPr>
            </a:lvl5pPr>
          </a:lstStyle>
          <a:p>
            <a:pPr marL="281368" lvl="0" indent="-281368">
              <a:spcBef>
                <a:spcPts val="0"/>
              </a:spcBef>
            </a:pPr>
            <a:r>
              <a:rPr lang="en-US" dirty="0"/>
              <a:t>Click to enter heading</a:t>
            </a:r>
          </a:p>
          <a:p>
            <a:pPr marL="211027" lvl="1" indent="-211027">
              <a:spcBef>
                <a:spcPts val="0"/>
              </a:spcBef>
            </a:pPr>
            <a:r>
              <a:rPr lang="en-US" dirty="0"/>
              <a:t>Second level (for units)</a:t>
            </a:r>
          </a:p>
        </p:txBody>
      </p:sp>
      <p:cxnSp>
        <p:nvCxnSpPr>
          <p:cNvPr id="8" name="Straight Connector 7">
            <a:extLst>
              <a:ext uri="{FF2B5EF4-FFF2-40B4-BE49-F238E27FC236}">
                <a16:creationId xmlns:a16="http://schemas.microsoft.com/office/drawing/2014/main" id="{ECC8BCD9-C091-4889-914A-23FC6CC07AF2}"/>
              </a:ext>
            </a:extLst>
          </p:cNvPr>
          <p:cNvCxnSpPr/>
          <p:nvPr/>
        </p:nvCxnSpPr>
        <p:spPr>
          <a:xfrm rot="10800000" flipH="1">
            <a:off x="478696" y="3569681"/>
            <a:ext cx="11244383" cy="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33" name="Text Placeholder 12">
            <a:extLst>
              <a:ext uri="{FF2B5EF4-FFF2-40B4-BE49-F238E27FC236}">
                <a16:creationId xmlns:a16="http://schemas.microsoft.com/office/drawing/2014/main" id="{849A68B5-8718-4646-ACB4-A086B208D38C}"/>
              </a:ext>
            </a:extLst>
          </p:cNvPr>
          <p:cNvSpPr>
            <a:spLocks noGrp="1"/>
          </p:cNvSpPr>
          <p:nvPr>
            <p:ph type="body" sz="quarter" idx="34" hasCustomPrompt="1"/>
          </p:nvPr>
        </p:nvSpPr>
        <p:spPr>
          <a:xfrm>
            <a:off x="468108" y="1132059"/>
            <a:ext cx="11251467" cy="2368617"/>
          </a:xfrm>
          <a:prstGeom prst="rect">
            <a:avLst/>
          </a:prstGeom>
          <a:ln>
            <a:noFill/>
          </a:ln>
        </p:spPr>
        <p:txBody>
          <a:bodyPr vert="horz" lIns="91440" tIns="45720" rIns="91440" bIns="45720" rtlCol="0">
            <a:normAutofit/>
          </a:bodyPr>
          <a:lstStyle>
            <a:lvl1pPr marL="0" indent="0">
              <a:spcBef>
                <a:spcPts val="0"/>
              </a:spcBef>
              <a:buNone/>
              <a:defRPr lang="en-US" sz="1600" b="1" noProof="0" dirty="0">
                <a:latin typeface="+mj-lt"/>
                <a:cs typeface="Calibri Light" panose="020F0302020204030204" pitchFamily="34" charset="0"/>
              </a:defRPr>
            </a:lvl1pPr>
            <a:lvl2pPr marL="0" indent="0">
              <a:spcBef>
                <a:spcPts val="0"/>
              </a:spcBef>
              <a:buNone/>
              <a:defRPr lang="en-US" sz="1500" baseline="0" noProof="0" dirty="0">
                <a:latin typeface="+mn-lt"/>
                <a:cs typeface="Calibri Light" panose="020F0302020204030204" pitchFamily="34" charset="0"/>
              </a:defRPr>
            </a:lvl2pPr>
            <a:lvl3pPr>
              <a:defRPr lang="en-US" sz="1354" noProof="0"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noProof="0" dirty="0"/>
              <a:t>Click to enter heading</a:t>
            </a:r>
          </a:p>
          <a:p>
            <a:pPr marL="211027" lvl="1" indent="-211027">
              <a:spcBef>
                <a:spcPts val="0"/>
              </a:spcBef>
            </a:pPr>
            <a:r>
              <a:rPr lang="en-US" noProof="0" dirty="0"/>
              <a:t>Second level (for units)</a:t>
            </a:r>
          </a:p>
        </p:txBody>
      </p:sp>
      <p:sp>
        <p:nvSpPr>
          <p:cNvPr id="18" name="Text Placeholder 12">
            <a:extLst>
              <a:ext uri="{FF2B5EF4-FFF2-40B4-BE49-F238E27FC236}">
                <a16:creationId xmlns:a16="http://schemas.microsoft.com/office/drawing/2014/main" id="{7C189C49-ABA9-4562-8164-0F05F6E471B5}"/>
              </a:ext>
            </a:extLst>
          </p:cNvPr>
          <p:cNvSpPr>
            <a:spLocks noGrp="1"/>
          </p:cNvSpPr>
          <p:nvPr>
            <p:ph type="body" sz="quarter" idx="50" hasCustomPrompt="1"/>
          </p:nvPr>
        </p:nvSpPr>
        <p:spPr>
          <a:xfrm>
            <a:off x="471606" y="4073074"/>
            <a:ext cx="11251470" cy="1901357"/>
          </a:xfrm>
          <a:prstGeom prst="rect">
            <a:avLst/>
          </a:prstGeom>
          <a:ln>
            <a:noFill/>
          </a:ln>
        </p:spPr>
        <p:txBody>
          <a:bodyPr vert="horz" lIns="91440" tIns="45720" rIns="91440" bIns="45720" rtlCol="0">
            <a:normAutofit/>
          </a:bodyPr>
          <a:lstStyle>
            <a:lvl1pPr marL="0" indent="0">
              <a:buNone/>
              <a:defRPr lang="en-US" sz="1400" b="0" i="0" dirty="0">
                <a:latin typeface="+mn-lt"/>
                <a:cs typeface="Calibri Light" panose="020F0302020204030204" pitchFamily="34" charset="0"/>
              </a:defRPr>
            </a:lvl1pPr>
          </a:lstStyle>
          <a:p>
            <a:pPr marL="281368" lvl="0" indent="-281368">
              <a:spcBef>
                <a:spcPts val="0"/>
              </a:spcBef>
            </a:pPr>
            <a:r>
              <a:rPr lang="en-US" dirty="0"/>
              <a:t>CUBEOUT chart to be placed here</a:t>
            </a:r>
          </a:p>
        </p:txBody>
      </p:sp>
      <p:sp>
        <p:nvSpPr>
          <p:cNvPr id="19" name="Text Placeholder 12">
            <a:extLst>
              <a:ext uri="{FF2B5EF4-FFF2-40B4-BE49-F238E27FC236}">
                <a16:creationId xmlns:a16="http://schemas.microsoft.com/office/drawing/2014/main" id="{7C189C49-ABA9-4562-8164-0F05F6E471B5}"/>
              </a:ext>
            </a:extLst>
          </p:cNvPr>
          <p:cNvSpPr>
            <a:spLocks noGrp="1"/>
          </p:cNvSpPr>
          <p:nvPr>
            <p:ph type="body" sz="quarter" idx="51" hasCustomPrompt="1"/>
          </p:nvPr>
        </p:nvSpPr>
        <p:spPr>
          <a:xfrm>
            <a:off x="468108" y="1575876"/>
            <a:ext cx="11254965" cy="1924800"/>
          </a:xfrm>
          <a:prstGeom prst="rect">
            <a:avLst/>
          </a:prstGeom>
          <a:ln>
            <a:noFill/>
          </a:ln>
        </p:spPr>
        <p:txBody>
          <a:bodyPr vert="horz" lIns="91440" tIns="45720" rIns="91440" bIns="45720" rtlCol="0">
            <a:normAutofit/>
          </a:bodyPr>
          <a:lstStyle>
            <a:lvl1pPr marL="0" indent="0">
              <a:buNone/>
              <a:defRPr lang="en-US" sz="1400" b="0" i="0" dirty="0">
                <a:latin typeface="+mn-lt"/>
                <a:cs typeface="Calibri Light" panose="020F0302020204030204" pitchFamily="34" charset="0"/>
              </a:defRPr>
            </a:lvl1pPr>
          </a:lstStyle>
          <a:p>
            <a:pPr marL="281368" lvl="0" indent="-281368">
              <a:spcBef>
                <a:spcPts val="0"/>
              </a:spcBef>
            </a:pPr>
            <a:r>
              <a:rPr lang="en-US" dirty="0"/>
              <a:t>CUBEOUT chart to be placed here</a:t>
            </a:r>
          </a:p>
        </p:txBody>
      </p:sp>
      <p:sp>
        <p:nvSpPr>
          <p:cNvPr id="14" name="Text Placeholder 12">
            <a:extLst>
              <a:ext uri="{FF2B5EF4-FFF2-40B4-BE49-F238E27FC236}">
                <a16:creationId xmlns:a16="http://schemas.microsoft.com/office/drawing/2014/main" id="{791DA985-A05F-87F9-2C87-D93FB3EADCA0}"/>
              </a:ext>
            </a:extLst>
          </p:cNvPr>
          <p:cNvSpPr>
            <a:spLocks noGrp="1"/>
          </p:cNvSpPr>
          <p:nvPr>
            <p:ph type="body" sz="quarter" idx="17" hasCustomPrompt="1"/>
          </p:nvPr>
        </p:nvSpPr>
        <p:spPr>
          <a:xfrm>
            <a:off x="468923" y="5974440"/>
            <a:ext cx="11254154" cy="243638"/>
          </a:xfrm>
          <a:prstGeom prst="rect">
            <a:avLst/>
          </a:prstGeom>
          <a:noFill/>
        </p:spPr>
        <p:txBody>
          <a:bodyPr lIns="91440" tIns="0" rIns="0" bIns="0" anchor="b" anchorCtr="0">
            <a:noAutofit/>
          </a:bodyPr>
          <a:lstStyle>
            <a:lvl1pPr marL="0" indent="0">
              <a:spcBef>
                <a:spcPts val="0"/>
              </a:spcBef>
              <a:buNone/>
              <a:defRPr sz="1000" baseline="0">
                <a:latin typeface="+mn-lt"/>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dirty="0"/>
              <a:t>Click to enter Footnotes (*, </a:t>
            </a:r>
            <a:r>
              <a:rPr lang="en-US" dirty="0" err="1"/>
              <a:t>etc</a:t>
            </a:r>
            <a:r>
              <a:rPr lang="en-US" dirty="0"/>
              <a:t>) and Source of information here (Source: example1; example 2; </a:t>
            </a:r>
            <a:r>
              <a:rPr lang="en-US" dirty="0" err="1"/>
              <a:t>Rystad</a:t>
            </a:r>
            <a:r>
              <a:rPr lang="en-US" dirty="0"/>
              <a:t> Energy research and analysis; </a:t>
            </a:r>
            <a:r>
              <a:rPr lang="en-US" dirty="0" err="1"/>
              <a:t>Rystad</a:t>
            </a:r>
            <a:r>
              <a:rPr lang="en-US" dirty="0"/>
              <a:t> Energy </a:t>
            </a:r>
            <a:r>
              <a:rPr lang="en-US" dirty="0" err="1"/>
              <a:t>UCube</a:t>
            </a:r>
            <a:r>
              <a:rPr lang="en-US" dirty="0"/>
              <a:t>… </a:t>
            </a:r>
            <a:r>
              <a:rPr lang="en-US" dirty="0" err="1"/>
              <a:t>etc</a:t>
            </a:r>
            <a:r>
              <a:rPr lang="en-US" dirty="0"/>
              <a:t>)</a:t>
            </a:r>
          </a:p>
        </p:txBody>
      </p:sp>
      <p:sp>
        <p:nvSpPr>
          <p:cNvPr id="16" name="Title 1">
            <a:extLst>
              <a:ext uri="{FF2B5EF4-FFF2-40B4-BE49-F238E27FC236}">
                <a16:creationId xmlns:a16="http://schemas.microsoft.com/office/drawing/2014/main" id="{5115D7DE-9E04-6AA9-E364-4443A2697434}"/>
              </a:ext>
            </a:extLst>
          </p:cNvPr>
          <p:cNvSpPr>
            <a:spLocks noGrp="1"/>
          </p:cNvSpPr>
          <p:nvPr>
            <p:ph type="title"/>
          </p:nvPr>
        </p:nvSpPr>
        <p:spPr>
          <a:xfrm>
            <a:off x="468108" y="432674"/>
            <a:ext cx="11254154" cy="609600"/>
          </a:xfrm>
          <a:prstGeom prst="rect">
            <a:avLst/>
          </a:prstGeom>
        </p:spPr>
        <p:txBody>
          <a:bodyPr vert="horz" lIns="91440" tIns="45720" rIns="91440" bIns="45720" rtlCol="0" anchor="ctr">
            <a:noAutofit/>
          </a:bodyPr>
          <a:lstStyle>
            <a:lvl1pPr>
              <a:defRPr lang="en-US" sz="2200" dirty="0">
                <a:latin typeface="+mj-lt"/>
                <a:cs typeface="Calibri" panose="020F0502020204030204" pitchFamily="34"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1771594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ading text column left and 2x horizontal chart or table right">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34FC5A7B-C35C-4405-8C5C-77BB92C18732}"/>
              </a:ext>
            </a:extLst>
          </p:cNvPr>
          <p:cNvSpPr txBox="1">
            <a:spLocks/>
          </p:cNvSpPr>
          <p:nvPr/>
        </p:nvSpPr>
        <p:spPr>
          <a:xfrm>
            <a:off x="375139" y="161196"/>
            <a:ext cx="11347938" cy="206969"/>
          </a:xfrm>
          <a:prstGeom prst="rect">
            <a:avLst/>
          </a:prstGeom>
        </p:spPr>
        <p:txBody>
          <a:bodyPr vert="horz" lIns="112542" tIns="56271" rIns="112542" bIns="56271" rtlCol="0" anchor="ctr">
            <a:noAutofit/>
          </a:bodyPr>
          <a:lstStyle/>
          <a:p>
            <a:pPr marL="0" marR="0" lvl="0" indent="0" algn="l" defTabSz="1125472" rtl="0" eaLnBrk="1" fontAlgn="auto" latinLnBrk="0" hangingPunct="1">
              <a:lnSpc>
                <a:spcPct val="100000"/>
              </a:lnSpc>
              <a:spcBef>
                <a:spcPct val="0"/>
              </a:spcBef>
              <a:spcAft>
                <a:spcPts val="0"/>
              </a:spcAft>
              <a:buClrTx/>
              <a:buSzTx/>
              <a:buFontTx/>
              <a:buNone/>
              <a:tabLst/>
              <a:defRPr/>
            </a:pPr>
            <a:endParaRPr kumimoji="0" lang="nb-NO" sz="1108" i="0" u="none" strike="noStrike" kern="1200" cap="none" spc="0" normalizeH="0" baseline="0" noProof="0">
              <a:ln>
                <a:noFill/>
              </a:ln>
              <a:solidFill>
                <a:schemeClr val="tx1"/>
              </a:solidFill>
              <a:effectLst/>
              <a:uLnTx/>
              <a:uFillTx/>
              <a:latin typeface="Arial" pitchFamily="34" charset="0"/>
              <a:ea typeface="+mj-ea"/>
              <a:cs typeface="Arial" pitchFamily="34" charset="0"/>
            </a:endParaRPr>
          </a:p>
        </p:txBody>
      </p:sp>
      <p:cxnSp>
        <p:nvCxnSpPr>
          <p:cNvPr id="8" name="Straight Connector 7">
            <a:extLst>
              <a:ext uri="{FF2B5EF4-FFF2-40B4-BE49-F238E27FC236}">
                <a16:creationId xmlns:a16="http://schemas.microsoft.com/office/drawing/2014/main" id="{E6AF5556-52EB-4323-AB4B-708CF17C0F85}"/>
              </a:ext>
            </a:extLst>
          </p:cNvPr>
          <p:cNvCxnSpPr>
            <a:cxnSpLocks/>
          </p:cNvCxnSpPr>
          <p:nvPr/>
        </p:nvCxnSpPr>
        <p:spPr>
          <a:xfrm flipV="1">
            <a:off x="3614615" y="1132063"/>
            <a:ext cx="0" cy="4842376"/>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9" name="Text Placeholder 12">
            <a:extLst>
              <a:ext uri="{FF2B5EF4-FFF2-40B4-BE49-F238E27FC236}">
                <a16:creationId xmlns:a16="http://schemas.microsoft.com/office/drawing/2014/main" id="{849A68B5-8718-4646-ACB4-A086B208D38C}"/>
              </a:ext>
            </a:extLst>
          </p:cNvPr>
          <p:cNvSpPr>
            <a:spLocks noGrp="1"/>
          </p:cNvSpPr>
          <p:nvPr>
            <p:ph type="body" sz="quarter" idx="34" hasCustomPrompt="1"/>
          </p:nvPr>
        </p:nvSpPr>
        <p:spPr>
          <a:xfrm>
            <a:off x="3673082" y="1132063"/>
            <a:ext cx="8049994" cy="2332804"/>
          </a:xfrm>
          <a:prstGeom prst="rect">
            <a:avLst/>
          </a:prstGeom>
          <a:ln>
            <a:noFill/>
          </a:ln>
        </p:spPr>
        <p:txBody>
          <a:bodyPr vert="horz" lIns="91440" tIns="45720" rIns="91440" bIns="45720" rtlCol="0">
            <a:normAutofit/>
          </a:bodyPr>
          <a:lstStyle>
            <a:lvl1pPr marL="0" indent="0">
              <a:spcBef>
                <a:spcPts val="0"/>
              </a:spcBef>
              <a:buNone/>
              <a:defRPr lang="en-US" sz="1600" b="1" noProof="0" dirty="0">
                <a:latin typeface="+mj-lt"/>
                <a:cs typeface="Calibri Light" panose="020F0302020204030204" pitchFamily="34" charset="0"/>
              </a:defRPr>
            </a:lvl1pPr>
            <a:lvl2pPr marL="0" indent="0">
              <a:spcBef>
                <a:spcPts val="0"/>
              </a:spcBef>
              <a:buNone/>
              <a:defRPr lang="en-US" sz="1400" baseline="0" noProof="0" dirty="0">
                <a:latin typeface="+mn-lt"/>
                <a:cs typeface="Calibri Light" panose="020F0302020204030204" pitchFamily="34" charset="0"/>
              </a:defRPr>
            </a:lvl2pPr>
            <a:lvl3pPr>
              <a:defRPr lang="en-US" sz="1354" noProof="0"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noProof="0" dirty="0"/>
              <a:t>Click to enter heading</a:t>
            </a:r>
          </a:p>
          <a:p>
            <a:pPr marL="211027" lvl="1" indent="-211027">
              <a:spcBef>
                <a:spcPts val="0"/>
              </a:spcBef>
            </a:pPr>
            <a:r>
              <a:rPr lang="en-US" noProof="0" dirty="0"/>
              <a:t>Second level (for units)</a:t>
            </a:r>
          </a:p>
        </p:txBody>
      </p:sp>
      <p:sp>
        <p:nvSpPr>
          <p:cNvPr id="10" name="Text Placeholder 12">
            <a:extLst>
              <a:ext uri="{FF2B5EF4-FFF2-40B4-BE49-F238E27FC236}">
                <a16:creationId xmlns:a16="http://schemas.microsoft.com/office/drawing/2014/main" id="{F55A70DF-FD43-4CB0-8406-B73571C57D72}"/>
              </a:ext>
            </a:extLst>
          </p:cNvPr>
          <p:cNvSpPr>
            <a:spLocks noGrp="1"/>
          </p:cNvSpPr>
          <p:nvPr>
            <p:ph type="body" sz="quarter" idx="39" hasCustomPrompt="1"/>
          </p:nvPr>
        </p:nvSpPr>
        <p:spPr>
          <a:xfrm>
            <a:off x="3673083" y="3566038"/>
            <a:ext cx="8049994" cy="2408401"/>
          </a:xfrm>
          <a:prstGeom prst="rect">
            <a:avLst/>
          </a:prstGeom>
          <a:ln>
            <a:noFill/>
          </a:ln>
        </p:spPr>
        <p:txBody>
          <a:bodyPr vert="horz" lIns="91440" tIns="45720" rIns="91440" bIns="45720" rtlCol="0">
            <a:normAutofit/>
          </a:bodyPr>
          <a:lstStyle>
            <a:lvl1pPr marL="0" indent="0">
              <a:spcBef>
                <a:spcPts val="0"/>
              </a:spcBef>
              <a:buNone/>
              <a:defRPr lang="en-US" sz="1600" b="1" noProof="0" dirty="0">
                <a:latin typeface="+mj-lt"/>
                <a:cs typeface="Calibri Light" panose="020F0302020204030204" pitchFamily="34" charset="0"/>
              </a:defRPr>
            </a:lvl1pPr>
            <a:lvl2pPr marL="0" indent="0">
              <a:spcBef>
                <a:spcPts val="0"/>
              </a:spcBef>
              <a:buNone/>
              <a:defRPr lang="en-US" sz="1400" baseline="0" noProof="0" dirty="0">
                <a:latin typeface="+mn-lt"/>
                <a:cs typeface="Calibri Light" panose="020F0302020204030204" pitchFamily="34" charset="0"/>
              </a:defRPr>
            </a:lvl2pPr>
            <a:lvl3pPr>
              <a:defRPr lang="en-US" sz="1354" noProof="0"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noProof="0" dirty="0"/>
              <a:t>Click to enter heading</a:t>
            </a:r>
          </a:p>
          <a:p>
            <a:pPr marL="211027" lvl="1" indent="-211027">
              <a:spcBef>
                <a:spcPts val="0"/>
              </a:spcBef>
            </a:pPr>
            <a:r>
              <a:rPr lang="en-US" noProof="0" dirty="0"/>
              <a:t>Second level (for units)</a:t>
            </a:r>
          </a:p>
        </p:txBody>
      </p:sp>
      <p:sp>
        <p:nvSpPr>
          <p:cNvPr id="11" name="Title 4">
            <a:extLst>
              <a:ext uri="{FF2B5EF4-FFF2-40B4-BE49-F238E27FC236}">
                <a16:creationId xmlns:a16="http://schemas.microsoft.com/office/drawing/2014/main" id="{4F3C43EC-4D4D-4469-81FE-507BFBA062AC}"/>
              </a:ext>
            </a:extLst>
          </p:cNvPr>
          <p:cNvSpPr txBox="1">
            <a:spLocks/>
          </p:cNvSpPr>
          <p:nvPr/>
        </p:nvSpPr>
        <p:spPr>
          <a:xfrm>
            <a:off x="375139" y="161196"/>
            <a:ext cx="11347938" cy="206969"/>
          </a:xfrm>
          <a:prstGeom prst="rect">
            <a:avLst/>
          </a:prstGeom>
        </p:spPr>
        <p:txBody>
          <a:bodyPr vert="horz" lIns="112542" tIns="56271" rIns="112542" bIns="56271" rtlCol="0" anchor="ctr">
            <a:noAutofit/>
          </a:bodyPr>
          <a:lstStyle/>
          <a:p>
            <a:pPr marL="0" marR="0" lvl="0" indent="0" algn="l" defTabSz="1125472" rtl="0" eaLnBrk="1" fontAlgn="auto" latinLnBrk="0" hangingPunct="1">
              <a:lnSpc>
                <a:spcPct val="100000"/>
              </a:lnSpc>
              <a:spcBef>
                <a:spcPct val="0"/>
              </a:spcBef>
              <a:spcAft>
                <a:spcPts val="0"/>
              </a:spcAft>
              <a:buClrTx/>
              <a:buSzTx/>
              <a:buFontTx/>
              <a:buNone/>
              <a:tabLst/>
              <a:defRPr/>
            </a:pPr>
            <a:endParaRPr kumimoji="0" lang="nb-NO" sz="1108" i="0" u="none" strike="noStrike" kern="1200" cap="none" spc="0" normalizeH="0" baseline="0" noProof="0">
              <a:ln>
                <a:noFill/>
              </a:ln>
              <a:solidFill>
                <a:schemeClr val="tx1"/>
              </a:solidFill>
              <a:effectLst/>
              <a:uLnTx/>
              <a:uFillTx/>
              <a:latin typeface="Arial" pitchFamily="34" charset="0"/>
              <a:ea typeface="+mj-ea"/>
              <a:cs typeface="Arial" pitchFamily="34" charset="0"/>
            </a:endParaRPr>
          </a:p>
        </p:txBody>
      </p:sp>
      <p:sp>
        <p:nvSpPr>
          <p:cNvPr id="15" name="Text Placeholder 12">
            <a:extLst>
              <a:ext uri="{FF2B5EF4-FFF2-40B4-BE49-F238E27FC236}">
                <a16:creationId xmlns:a16="http://schemas.microsoft.com/office/drawing/2014/main" id="{09B0CC7A-F1B7-4AF4-83BB-77039D207535}"/>
              </a:ext>
            </a:extLst>
          </p:cNvPr>
          <p:cNvSpPr>
            <a:spLocks noGrp="1"/>
          </p:cNvSpPr>
          <p:nvPr>
            <p:ph type="body" sz="quarter" idx="51" hasCustomPrompt="1"/>
          </p:nvPr>
        </p:nvSpPr>
        <p:spPr>
          <a:xfrm>
            <a:off x="3673083" y="1627266"/>
            <a:ext cx="8049994" cy="1837602"/>
          </a:xfrm>
          <a:prstGeom prst="rect">
            <a:avLst/>
          </a:prstGeom>
          <a:ln>
            <a:noFill/>
          </a:ln>
        </p:spPr>
        <p:txBody>
          <a:bodyPr vert="horz" lIns="91440" tIns="45720" rIns="91440" bIns="45720" rtlCol="0">
            <a:normAutofit/>
          </a:bodyPr>
          <a:lstStyle>
            <a:lvl1pPr marL="0" indent="0">
              <a:buNone/>
              <a:defRPr lang="en-US" sz="1400" b="0" i="0" dirty="0">
                <a:latin typeface="+mn-lt"/>
                <a:cs typeface="Calibri Light" panose="020F0302020204030204" pitchFamily="34" charset="0"/>
              </a:defRPr>
            </a:lvl1pPr>
          </a:lstStyle>
          <a:p>
            <a:pPr marL="281368" lvl="0" indent="-281368">
              <a:spcBef>
                <a:spcPts val="0"/>
              </a:spcBef>
            </a:pPr>
            <a:r>
              <a:rPr lang="en-US" dirty="0"/>
              <a:t>CUBEOUT chart to be placed here</a:t>
            </a:r>
          </a:p>
        </p:txBody>
      </p:sp>
      <p:sp>
        <p:nvSpPr>
          <p:cNvPr id="16" name="Text Placeholder 12">
            <a:extLst>
              <a:ext uri="{FF2B5EF4-FFF2-40B4-BE49-F238E27FC236}">
                <a16:creationId xmlns:a16="http://schemas.microsoft.com/office/drawing/2014/main" id="{AC742421-7897-48B4-ADBF-A95E0B49CA3D}"/>
              </a:ext>
            </a:extLst>
          </p:cNvPr>
          <p:cNvSpPr>
            <a:spLocks noGrp="1"/>
          </p:cNvSpPr>
          <p:nvPr>
            <p:ph type="body" sz="quarter" idx="52" hasCustomPrompt="1"/>
          </p:nvPr>
        </p:nvSpPr>
        <p:spPr>
          <a:xfrm>
            <a:off x="3673083" y="4038724"/>
            <a:ext cx="8049994" cy="1935715"/>
          </a:xfrm>
          <a:prstGeom prst="rect">
            <a:avLst/>
          </a:prstGeom>
          <a:ln>
            <a:noFill/>
          </a:ln>
        </p:spPr>
        <p:txBody>
          <a:bodyPr vert="horz" lIns="91440" tIns="45720" rIns="91440" bIns="45720" rtlCol="0">
            <a:normAutofit/>
          </a:bodyPr>
          <a:lstStyle>
            <a:lvl1pPr marL="0" indent="0">
              <a:buNone/>
              <a:defRPr lang="en-US" sz="1400" b="0" i="0" dirty="0">
                <a:latin typeface="+mn-lt"/>
                <a:cs typeface="Calibri Light" panose="020F0302020204030204" pitchFamily="34" charset="0"/>
              </a:defRPr>
            </a:lvl1pPr>
          </a:lstStyle>
          <a:p>
            <a:pPr marL="281368" lvl="0" indent="-281368">
              <a:spcBef>
                <a:spcPts val="0"/>
              </a:spcBef>
            </a:pPr>
            <a:r>
              <a:rPr lang="en-US" dirty="0"/>
              <a:t>CUBEOUT chart to be placed here</a:t>
            </a:r>
          </a:p>
        </p:txBody>
      </p:sp>
      <p:sp>
        <p:nvSpPr>
          <p:cNvPr id="13" name="Text Placeholder 4">
            <a:extLst>
              <a:ext uri="{FF2B5EF4-FFF2-40B4-BE49-F238E27FC236}">
                <a16:creationId xmlns:a16="http://schemas.microsoft.com/office/drawing/2014/main" id="{6D12F41C-F82D-E6AD-492C-E9265881A48C}"/>
              </a:ext>
            </a:extLst>
          </p:cNvPr>
          <p:cNvSpPr>
            <a:spLocks noGrp="1"/>
          </p:cNvSpPr>
          <p:nvPr>
            <p:ph type="body" sz="quarter" idx="40"/>
          </p:nvPr>
        </p:nvSpPr>
        <p:spPr>
          <a:xfrm>
            <a:off x="468313" y="1132064"/>
            <a:ext cx="3105150" cy="4842376"/>
          </a:xfrm>
          <a:prstGeom prst="rect">
            <a:avLst/>
          </a:prstGeom>
        </p:spPr>
        <p:txBody>
          <a:bodyPr/>
          <a:lstStyle>
            <a:lvl1pPr>
              <a:defRPr sz="1800">
                <a:latin typeface="+mn-lt"/>
              </a:defRPr>
            </a:lvl1pPr>
            <a:lvl2pPr>
              <a:defRPr sz="1600">
                <a:latin typeface="+mn-lt"/>
              </a:defRPr>
            </a:lvl2pPr>
            <a:lvl3pPr>
              <a:defRPr sz="1400">
                <a:latin typeface="+mn-lt"/>
              </a:defRPr>
            </a:lvl3pPr>
            <a:lvl4pPr>
              <a:defRPr sz="1200">
                <a:latin typeface="+mn-lt"/>
              </a:defRPr>
            </a:lvl4pPr>
            <a:lvl5pPr>
              <a:defRPr sz="11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ext Placeholder 12">
            <a:extLst>
              <a:ext uri="{FF2B5EF4-FFF2-40B4-BE49-F238E27FC236}">
                <a16:creationId xmlns:a16="http://schemas.microsoft.com/office/drawing/2014/main" id="{CE9F7094-2496-F305-7738-D67847702977}"/>
              </a:ext>
            </a:extLst>
          </p:cNvPr>
          <p:cNvSpPr>
            <a:spLocks noGrp="1"/>
          </p:cNvSpPr>
          <p:nvPr>
            <p:ph type="body" sz="quarter" idx="17" hasCustomPrompt="1"/>
          </p:nvPr>
        </p:nvSpPr>
        <p:spPr>
          <a:xfrm>
            <a:off x="468923" y="5974440"/>
            <a:ext cx="11254154" cy="243638"/>
          </a:xfrm>
          <a:prstGeom prst="rect">
            <a:avLst/>
          </a:prstGeom>
          <a:noFill/>
        </p:spPr>
        <p:txBody>
          <a:bodyPr lIns="91440" tIns="0" rIns="0" bIns="0" anchor="b" anchorCtr="0">
            <a:noAutofit/>
          </a:bodyPr>
          <a:lstStyle>
            <a:lvl1pPr marL="0" indent="0">
              <a:spcBef>
                <a:spcPts val="0"/>
              </a:spcBef>
              <a:buNone/>
              <a:defRPr sz="1000" baseline="0">
                <a:latin typeface="+mn-lt"/>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dirty="0"/>
              <a:t>Click to enter Footnotes (*, </a:t>
            </a:r>
            <a:r>
              <a:rPr lang="en-US" dirty="0" err="1"/>
              <a:t>etc</a:t>
            </a:r>
            <a:r>
              <a:rPr lang="en-US" dirty="0"/>
              <a:t>) and Source of information here (Source: example1; example 2; </a:t>
            </a:r>
            <a:r>
              <a:rPr lang="en-US" dirty="0" err="1"/>
              <a:t>Rystad</a:t>
            </a:r>
            <a:r>
              <a:rPr lang="en-US" dirty="0"/>
              <a:t> Energy research and analysis; </a:t>
            </a:r>
            <a:r>
              <a:rPr lang="en-US" dirty="0" err="1"/>
              <a:t>Rystad</a:t>
            </a:r>
            <a:r>
              <a:rPr lang="en-US" dirty="0"/>
              <a:t> Energy </a:t>
            </a:r>
            <a:r>
              <a:rPr lang="en-US" dirty="0" err="1"/>
              <a:t>UCube</a:t>
            </a:r>
            <a:r>
              <a:rPr lang="en-US" dirty="0"/>
              <a:t>… </a:t>
            </a:r>
            <a:r>
              <a:rPr lang="en-US" dirty="0" err="1"/>
              <a:t>etc</a:t>
            </a:r>
            <a:r>
              <a:rPr lang="en-US" dirty="0"/>
              <a:t>)</a:t>
            </a:r>
          </a:p>
        </p:txBody>
      </p:sp>
      <p:sp>
        <p:nvSpPr>
          <p:cNvPr id="17" name="Title 1">
            <a:extLst>
              <a:ext uri="{FF2B5EF4-FFF2-40B4-BE49-F238E27FC236}">
                <a16:creationId xmlns:a16="http://schemas.microsoft.com/office/drawing/2014/main" id="{F131CE66-3541-0E47-BEED-12B575A0A652}"/>
              </a:ext>
            </a:extLst>
          </p:cNvPr>
          <p:cNvSpPr>
            <a:spLocks noGrp="1"/>
          </p:cNvSpPr>
          <p:nvPr>
            <p:ph type="title"/>
          </p:nvPr>
        </p:nvSpPr>
        <p:spPr>
          <a:xfrm>
            <a:off x="468108" y="432674"/>
            <a:ext cx="11254154" cy="609600"/>
          </a:xfrm>
          <a:prstGeom prst="rect">
            <a:avLst/>
          </a:prstGeom>
        </p:spPr>
        <p:txBody>
          <a:bodyPr vert="horz" lIns="91440" tIns="45720" rIns="91440" bIns="45720" rtlCol="0" anchor="ctr">
            <a:noAutofit/>
          </a:bodyPr>
          <a:lstStyle>
            <a:lvl1pPr>
              <a:defRPr lang="en-US" sz="2200" dirty="0">
                <a:latin typeface="+mj-lt"/>
                <a:cs typeface="Calibri" panose="020F0502020204030204" pitchFamily="34"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9106019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1145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als 1">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17DB6D-347A-430D-A893-009731D22A71}"/>
              </a:ext>
            </a:extLst>
          </p:cNvPr>
          <p:cNvSpPr txBox="1"/>
          <p:nvPr userDrawn="1"/>
        </p:nvSpPr>
        <p:spPr>
          <a:xfrm>
            <a:off x="466301" y="1307769"/>
            <a:ext cx="11254154" cy="369332"/>
          </a:xfrm>
          <a:prstGeom prst="rect">
            <a:avLst/>
          </a:prstGeom>
          <a:noFill/>
        </p:spPr>
        <p:txBody>
          <a:bodyPr wrap="square" rtlCol="0">
            <a:spAutoFit/>
          </a:bodyPr>
          <a:lstStyle/>
          <a:p>
            <a:pPr>
              <a:spcAft>
                <a:spcPts val="738"/>
              </a:spcAft>
            </a:pPr>
            <a:r>
              <a:rPr lang="en-US" sz="1800" b="1" dirty="0">
                <a:latin typeface="+mj-lt"/>
                <a:cs typeface="Calibri Light" panose="020F0302020204030204" pitchFamily="34" charset="0"/>
              </a:rPr>
              <a:t>Situation</a:t>
            </a:r>
          </a:p>
        </p:txBody>
      </p:sp>
      <p:cxnSp>
        <p:nvCxnSpPr>
          <p:cNvPr id="4" name="Straight Connector 3">
            <a:extLst>
              <a:ext uri="{FF2B5EF4-FFF2-40B4-BE49-F238E27FC236}">
                <a16:creationId xmlns:a16="http://schemas.microsoft.com/office/drawing/2014/main" id="{931DEDC8-D13A-48AF-8AF9-878CED79A0C4}"/>
              </a:ext>
            </a:extLst>
          </p:cNvPr>
          <p:cNvCxnSpPr>
            <a:cxnSpLocks/>
          </p:cNvCxnSpPr>
          <p:nvPr userDrawn="1"/>
        </p:nvCxnSpPr>
        <p:spPr bwMode="auto">
          <a:xfrm>
            <a:off x="6281257" y="3037498"/>
            <a:ext cx="5436304" cy="0"/>
          </a:xfrm>
          <a:prstGeom prst="line">
            <a:avLst/>
          </a:prstGeom>
          <a:solidFill>
            <a:srgbClr val="FF7C8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5" name="Straight Connector 4">
            <a:extLst>
              <a:ext uri="{FF2B5EF4-FFF2-40B4-BE49-F238E27FC236}">
                <a16:creationId xmlns:a16="http://schemas.microsoft.com/office/drawing/2014/main" id="{3A7878AD-5B6F-4708-B6C8-6FBA61F1C545}"/>
              </a:ext>
            </a:extLst>
          </p:cNvPr>
          <p:cNvCxnSpPr>
            <a:cxnSpLocks/>
          </p:cNvCxnSpPr>
          <p:nvPr userDrawn="1"/>
        </p:nvCxnSpPr>
        <p:spPr bwMode="auto">
          <a:xfrm>
            <a:off x="496507" y="3037498"/>
            <a:ext cx="5414240" cy="0"/>
          </a:xfrm>
          <a:prstGeom prst="line">
            <a:avLst/>
          </a:prstGeom>
          <a:solidFill>
            <a:srgbClr val="FF7C8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sp>
        <p:nvSpPr>
          <p:cNvPr id="6" name="TextBox 5">
            <a:extLst>
              <a:ext uri="{FF2B5EF4-FFF2-40B4-BE49-F238E27FC236}">
                <a16:creationId xmlns:a16="http://schemas.microsoft.com/office/drawing/2014/main" id="{E2162491-5288-4DBC-BC6F-8359CF8CE7A0}"/>
              </a:ext>
            </a:extLst>
          </p:cNvPr>
          <p:cNvSpPr txBox="1"/>
          <p:nvPr userDrawn="1"/>
        </p:nvSpPr>
        <p:spPr>
          <a:xfrm>
            <a:off x="468923" y="2739594"/>
            <a:ext cx="5441824" cy="369332"/>
          </a:xfrm>
          <a:prstGeom prst="rect">
            <a:avLst/>
          </a:prstGeom>
          <a:noFill/>
        </p:spPr>
        <p:txBody>
          <a:bodyPr wrap="square" rtlCol="0">
            <a:spAutoFit/>
          </a:bodyPr>
          <a:lstStyle/>
          <a:p>
            <a:r>
              <a:rPr lang="en-US" sz="1800" b="1" dirty="0">
                <a:latin typeface="+mj-lt"/>
                <a:cs typeface="Calibri Light" panose="020F0302020204030204" pitchFamily="34" charset="0"/>
              </a:rPr>
              <a:t>Approach</a:t>
            </a:r>
          </a:p>
        </p:txBody>
      </p:sp>
      <p:sp>
        <p:nvSpPr>
          <p:cNvPr id="7" name="TextBox 6">
            <a:extLst>
              <a:ext uri="{FF2B5EF4-FFF2-40B4-BE49-F238E27FC236}">
                <a16:creationId xmlns:a16="http://schemas.microsoft.com/office/drawing/2014/main" id="{D1F9C664-A841-4410-92AE-DC0EEFFA423F}"/>
              </a:ext>
            </a:extLst>
          </p:cNvPr>
          <p:cNvSpPr txBox="1"/>
          <p:nvPr userDrawn="1"/>
        </p:nvSpPr>
        <p:spPr>
          <a:xfrm>
            <a:off x="6281256" y="2739594"/>
            <a:ext cx="5435730" cy="369332"/>
          </a:xfrm>
          <a:prstGeom prst="rect">
            <a:avLst/>
          </a:prstGeom>
          <a:noFill/>
        </p:spPr>
        <p:txBody>
          <a:bodyPr wrap="square" rtlCol="0">
            <a:spAutoFit/>
          </a:bodyPr>
          <a:lstStyle/>
          <a:p>
            <a:r>
              <a:rPr lang="en-US" sz="1800" b="1" dirty="0">
                <a:latin typeface="+mj-lt"/>
                <a:cs typeface="Calibri Light" panose="020F0302020204030204" pitchFamily="34" charset="0"/>
              </a:rPr>
              <a:t>Impact &amp; Value Add</a:t>
            </a:r>
          </a:p>
        </p:txBody>
      </p:sp>
      <p:cxnSp>
        <p:nvCxnSpPr>
          <p:cNvPr id="8" name="Straight Connector 7">
            <a:extLst>
              <a:ext uri="{FF2B5EF4-FFF2-40B4-BE49-F238E27FC236}">
                <a16:creationId xmlns:a16="http://schemas.microsoft.com/office/drawing/2014/main" id="{DDC018EE-C403-4155-8A31-5F4A1DF0E660}"/>
              </a:ext>
            </a:extLst>
          </p:cNvPr>
          <p:cNvCxnSpPr>
            <a:cxnSpLocks/>
          </p:cNvCxnSpPr>
          <p:nvPr userDrawn="1"/>
        </p:nvCxnSpPr>
        <p:spPr bwMode="auto">
          <a:xfrm>
            <a:off x="468926" y="1585543"/>
            <a:ext cx="11263920" cy="0"/>
          </a:xfrm>
          <a:prstGeom prst="line">
            <a:avLst/>
          </a:prstGeom>
          <a:solidFill>
            <a:srgbClr val="FF7C8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sp>
        <p:nvSpPr>
          <p:cNvPr id="9" name="Title 1">
            <a:extLst>
              <a:ext uri="{FF2B5EF4-FFF2-40B4-BE49-F238E27FC236}">
                <a16:creationId xmlns:a16="http://schemas.microsoft.com/office/drawing/2014/main" id="{21EFA5FE-67CD-4A22-A89F-59F0F2FA8DF8}"/>
              </a:ext>
            </a:extLst>
          </p:cNvPr>
          <p:cNvSpPr>
            <a:spLocks noGrp="1"/>
          </p:cNvSpPr>
          <p:nvPr>
            <p:ph type="title" hasCustomPrompt="1"/>
          </p:nvPr>
        </p:nvSpPr>
        <p:spPr>
          <a:xfrm>
            <a:off x="468923" y="434643"/>
            <a:ext cx="11254154" cy="772119"/>
          </a:xfrm>
          <a:prstGeom prst="rect">
            <a:avLst/>
          </a:prstGeom>
        </p:spPr>
        <p:txBody>
          <a:bodyPr vert="horz" lIns="91440" tIns="45720" rIns="91440" bIns="45720" rtlCol="0" anchor="ctr">
            <a:noAutofit/>
          </a:bodyPr>
          <a:lstStyle>
            <a:lvl1pPr>
              <a:defRPr lang="en-US" sz="2200" dirty="0">
                <a:latin typeface="+mj-lt"/>
                <a:cs typeface="Calibri" panose="020F0502020204030204" pitchFamily="34" charset="0"/>
              </a:defRPr>
            </a:lvl1pPr>
          </a:lstStyle>
          <a:p>
            <a:pPr lvl="0"/>
            <a:r>
              <a:rPr lang="en-US" dirty="0">
                <a:solidFill>
                  <a:schemeClr val="tx1">
                    <a:lumMod val="50000"/>
                    <a:lumOff val="50000"/>
                  </a:schemeClr>
                </a:solidFill>
              </a:rPr>
              <a:t>Project Category</a:t>
            </a:r>
            <a:br>
              <a:rPr lang="en-US" b="1" dirty="0"/>
            </a:br>
            <a:r>
              <a:rPr lang="en-US" dirty="0"/>
              <a:t>&lt;Deliverable&gt; driven by </a:t>
            </a:r>
            <a:br>
              <a:rPr lang="en-US" dirty="0"/>
            </a:br>
            <a:r>
              <a:rPr lang="en-US" dirty="0"/>
              <a:t>&lt;Approach&gt;</a:t>
            </a:r>
          </a:p>
        </p:txBody>
      </p:sp>
      <p:sp>
        <p:nvSpPr>
          <p:cNvPr id="10" name="Text Placeholder 2">
            <a:extLst>
              <a:ext uri="{FF2B5EF4-FFF2-40B4-BE49-F238E27FC236}">
                <a16:creationId xmlns:a16="http://schemas.microsoft.com/office/drawing/2014/main" id="{7AA7BE74-4275-4137-B146-607431659282}"/>
              </a:ext>
            </a:extLst>
          </p:cNvPr>
          <p:cNvSpPr>
            <a:spLocks noGrp="1"/>
          </p:cNvSpPr>
          <p:nvPr>
            <p:ph type="body" sz="quarter" idx="15" hasCustomPrompt="1"/>
          </p:nvPr>
        </p:nvSpPr>
        <p:spPr>
          <a:xfrm>
            <a:off x="473392" y="1594384"/>
            <a:ext cx="11254153" cy="357470"/>
          </a:xfrm>
          <a:prstGeom prst="rect">
            <a:avLst/>
          </a:prstGeom>
        </p:spPr>
        <p:txBody>
          <a:bodyPr wrap="square" anchor="t" anchorCtr="0">
            <a:spAutoFit/>
          </a:bodyPr>
          <a:lstStyle>
            <a:lvl1pPr marL="351701" indent="-351701">
              <a:lnSpc>
                <a:spcPct val="100000"/>
              </a:lnSpc>
              <a:spcBef>
                <a:spcPts val="0"/>
              </a:spcBef>
              <a:buFont typeface="Arial" panose="020B0604020202020204" pitchFamily="34" charset="0"/>
              <a:buChar char="•"/>
              <a:defRPr sz="1800">
                <a:latin typeface="+mn-lt"/>
                <a:ea typeface="Verdana" panose="020B0604030504040204" pitchFamily="34" charset="0"/>
                <a:cs typeface="Calibri Light" panose="020F0302020204030204" pitchFamily="34" charset="0"/>
              </a:defRPr>
            </a:lvl1pPr>
            <a:lvl2pPr marL="893965" indent="-412093">
              <a:buFont typeface="Arial" panose="020B0604020202020204" pitchFamily="34" charset="0"/>
              <a:buChar char="•"/>
              <a:defRPr sz="1683">
                <a:latin typeface="Verdana" panose="020B0604030504040204" pitchFamily="34" charset="0"/>
                <a:ea typeface="Verdana" panose="020B0604030504040204" pitchFamily="34" charset="0"/>
                <a:cs typeface="Verdana" panose="020B0604030504040204" pitchFamily="34" charset="0"/>
              </a:defRPr>
            </a:lvl2pPr>
            <a:lvl3pPr marL="1307155" indent="-343409">
              <a:buFont typeface="Arial" panose="020B0604020202020204" pitchFamily="34" charset="0"/>
              <a:buChar char="•"/>
              <a:defRPr sz="1322">
                <a:latin typeface="Verdana" panose="020B0604030504040204" pitchFamily="34" charset="0"/>
                <a:ea typeface="Verdana" panose="020B0604030504040204" pitchFamily="34" charset="0"/>
                <a:cs typeface="Verdana" panose="020B0604030504040204" pitchFamily="34" charset="0"/>
              </a:defRPr>
            </a:lvl3pPr>
            <a:lvl4pPr marL="1789026"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4pPr>
            <a:lvl5pPr marL="2270899"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5pPr>
          </a:lstStyle>
          <a:p>
            <a:pPr marL="285750" indent="-285750">
              <a:buFont typeface="Arial" panose="020B0604020202020204" pitchFamily="34" charset="0"/>
              <a:buChar char="•"/>
            </a:pPr>
            <a:r>
              <a:rPr lang="en-US" sz="1723" dirty="0"/>
              <a:t>&lt;Case for change, quantified where possible&gt;</a:t>
            </a:r>
          </a:p>
        </p:txBody>
      </p:sp>
      <p:sp>
        <p:nvSpPr>
          <p:cNvPr id="11" name="Text Placeholder 2">
            <a:extLst>
              <a:ext uri="{FF2B5EF4-FFF2-40B4-BE49-F238E27FC236}">
                <a16:creationId xmlns:a16="http://schemas.microsoft.com/office/drawing/2014/main" id="{E0BBE607-7DEF-41AB-B54B-D4BD1FAFFE0A}"/>
              </a:ext>
            </a:extLst>
          </p:cNvPr>
          <p:cNvSpPr>
            <a:spLocks noGrp="1"/>
          </p:cNvSpPr>
          <p:nvPr>
            <p:ph type="body" sz="quarter" idx="16" hasCustomPrompt="1"/>
          </p:nvPr>
        </p:nvSpPr>
        <p:spPr>
          <a:xfrm>
            <a:off x="473392" y="5136786"/>
            <a:ext cx="5437356" cy="357470"/>
          </a:xfrm>
          <a:prstGeom prst="rect">
            <a:avLst/>
          </a:prstGeom>
        </p:spPr>
        <p:txBody>
          <a:bodyPr wrap="square" anchor="t" anchorCtr="0">
            <a:spAutoFit/>
          </a:bodyPr>
          <a:lstStyle>
            <a:lvl1pPr marL="351701" indent="-351701">
              <a:lnSpc>
                <a:spcPct val="100000"/>
              </a:lnSpc>
              <a:spcBef>
                <a:spcPts val="0"/>
              </a:spcBef>
              <a:buFont typeface="Arial" panose="020B0604020202020204" pitchFamily="34" charset="0"/>
              <a:buChar char="•"/>
              <a:defRPr sz="1477">
                <a:latin typeface="+mn-lt"/>
                <a:ea typeface="Verdana" panose="020B0604030504040204" pitchFamily="34" charset="0"/>
                <a:cs typeface="Calibri Light" panose="020F0302020204030204" pitchFamily="34" charset="0"/>
              </a:defRPr>
            </a:lvl1pPr>
            <a:lvl2pPr marL="893965" indent="-412093">
              <a:buFont typeface="Arial" panose="020B0604020202020204" pitchFamily="34" charset="0"/>
              <a:buChar char="•"/>
              <a:defRPr sz="1683">
                <a:latin typeface="Verdana" panose="020B0604030504040204" pitchFamily="34" charset="0"/>
                <a:ea typeface="Verdana" panose="020B0604030504040204" pitchFamily="34" charset="0"/>
                <a:cs typeface="Verdana" panose="020B0604030504040204" pitchFamily="34" charset="0"/>
              </a:defRPr>
            </a:lvl2pPr>
            <a:lvl3pPr marL="1307155" indent="-343409">
              <a:buFont typeface="Arial" panose="020B0604020202020204" pitchFamily="34" charset="0"/>
              <a:buChar char="•"/>
              <a:defRPr sz="1322">
                <a:latin typeface="Verdana" panose="020B0604030504040204" pitchFamily="34" charset="0"/>
                <a:ea typeface="Verdana" panose="020B0604030504040204" pitchFamily="34" charset="0"/>
                <a:cs typeface="Verdana" panose="020B0604030504040204" pitchFamily="34" charset="0"/>
              </a:defRPr>
            </a:lvl3pPr>
            <a:lvl4pPr marL="1789026"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4pPr>
            <a:lvl5pPr marL="2270899"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5pPr>
          </a:lstStyle>
          <a:p>
            <a:pPr marL="285750" indent="-285750">
              <a:buFont typeface="Arial" panose="020B0604020202020204" pitchFamily="34" charset="0"/>
              <a:buChar char="•"/>
            </a:pPr>
            <a:r>
              <a:rPr lang="en-US" sz="1723" dirty="0"/>
              <a:t>&lt;Our methodology&gt;</a:t>
            </a:r>
          </a:p>
        </p:txBody>
      </p:sp>
      <p:sp>
        <p:nvSpPr>
          <p:cNvPr id="12" name="Text Placeholder 2">
            <a:extLst>
              <a:ext uri="{FF2B5EF4-FFF2-40B4-BE49-F238E27FC236}">
                <a16:creationId xmlns:a16="http://schemas.microsoft.com/office/drawing/2014/main" id="{C978BF27-3218-4C3E-A8BA-80C014C0D7C5}"/>
              </a:ext>
            </a:extLst>
          </p:cNvPr>
          <p:cNvSpPr>
            <a:spLocks noGrp="1"/>
          </p:cNvSpPr>
          <p:nvPr>
            <p:ph type="body" sz="quarter" idx="17" hasCustomPrompt="1"/>
          </p:nvPr>
        </p:nvSpPr>
        <p:spPr>
          <a:xfrm>
            <a:off x="6281252" y="5136786"/>
            <a:ext cx="5414240" cy="357470"/>
          </a:xfrm>
          <a:prstGeom prst="rect">
            <a:avLst/>
          </a:prstGeom>
        </p:spPr>
        <p:txBody>
          <a:bodyPr wrap="square" anchor="t" anchorCtr="0">
            <a:spAutoFit/>
          </a:bodyPr>
          <a:lstStyle>
            <a:lvl1pPr marL="351701" indent="-351701">
              <a:lnSpc>
                <a:spcPct val="100000"/>
              </a:lnSpc>
              <a:spcBef>
                <a:spcPts val="0"/>
              </a:spcBef>
              <a:buFont typeface="Arial" panose="020B0604020202020204" pitchFamily="34" charset="0"/>
              <a:buChar char="•"/>
              <a:defRPr sz="1477">
                <a:latin typeface="+mn-lt"/>
                <a:ea typeface="Verdana" panose="020B0604030504040204" pitchFamily="34" charset="0"/>
                <a:cs typeface="Calibri Light" panose="020F0302020204030204" pitchFamily="34" charset="0"/>
              </a:defRPr>
            </a:lvl1pPr>
            <a:lvl2pPr marL="893965" indent="-412093">
              <a:buFont typeface="Arial" panose="020B0604020202020204" pitchFamily="34" charset="0"/>
              <a:buChar char="•"/>
              <a:defRPr sz="1683">
                <a:latin typeface="Verdana" panose="020B0604030504040204" pitchFamily="34" charset="0"/>
                <a:ea typeface="Verdana" panose="020B0604030504040204" pitchFamily="34" charset="0"/>
                <a:cs typeface="Verdana" panose="020B0604030504040204" pitchFamily="34" charset="0"/>
              </a:defRPr>
            </a:lvl2pPr>
            <a:lvl3pPr marL="1307155" indent="-343409">
              <a:buFont typeface="Arial" panose="020B0604020202020204" pitchFamily="34" charset="0"/>
              <a:buChar char="•"/>
              <a:defRPr sz="1322">
                <a:latin typeface="Verdana" panose="020B0604030504040204" pitchFamily="34" charset="0"/>
                <a:ea typeface="Verdana" panose="020B0604030504040204" pitchFamily="34" charset="0"/>
                <a:cs typeface="Verdana" panose="020B0604030504040204" pitchFamily="34" charset="0"/>
              </a:defRPr>
            </a:lvl3pPr>
            <a:lvl4pPr marL="1789026"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4pPr>
            <a:lvl5pPr marL="2270899"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5pPr>
          </a:lstStyle>
          <a:p>
            <a:pPr marL="285750" indent="-285750">
              <a:buFont typeface="Arial" panose="020B0604020202020204" pitchFamily="34" charset="0"/>
              <a:buChar char="•"/>
            </a:pPr>
            <a:r>
              <a:rPr lang="en-US" sz="1723" dirty="0"/>
              <a:t>&lt;Impact quantified where possible&gt;</a:t>
            </a:r>
          </a:p>
        </p:txBody>
      </p:sp>
      <p:sp>
        <p:nvSpPr>
          <p:cNvPr id="13" name="Text Placeholder 2">
            <a:extLst>
              <a:ext uri="{FF2B5EF4-FFF2-40B4-BE49-F238E27FC236}">
                <a16:creationId xmlns:a16="http://schemas.microsoft.com/office/drawing/2014/main" id="{A91247A8-5338-4322-BBE2-AEEA209CD7D5}"/>
              </a:ext>
            </a:extLst>
          </p:cNvPr>
          <p:cNvSpPr>
            <a:spLocks noGrp="1"/>
          </p:cNvSpPr>
          <p:nvPr>
            <p:ph type="body" sz="quarter" idx="18" hasCustomPrompt="1"/>
          </p:nvPr>
        </p:nvSpPr>
        <p:spPr>
          <a:xfrm>
            <a:off x="470167" y="4557370"/>
            <a:ext cx="2672504" cy="357470"/>
          </a:xfrm>
          <a:prstGeom prst="rect">
            <a:avLst/>
          </a:prstGeom>
        </p:spPr>
        <p:txBody>
          <a:bodyPr wrap="square" anchor="t" anchorCtr="0">
            <a:spAutoFit/>
          </a:bodyPr>
          <a:lstStyle>
            <a:lvl1pPr marL="351701" indent="-351701">
              <a:lnSpc>
                <a:spcPct val="100000"/>
              </a:lnSpc>
              <a:spcBef>
                <a:spcPts val="0"/>
              </a:spcBef>
              <a:buFont typeface="Arial" panose="020B0604020202020204" pitchFamily="34" charset="0"/>
              <a:buChar char="•"/>
              <a:defRPr sz="1600">
                <a:latin typeface="+mn-lt"/>
                <a:ea typeface="Verdana" panose="020B0604030504040204" pitchFamily="34" charset="0"/>
                <a:cs typeface="Calibri Light" panose="020F0302020204030204" pitchFamily="34" charset="0"/>
              </a:defRPr>
            </a:lvl1pPr>
            <a:lvl2pPr marL="893965" indent="-412093">
              <a:buFont typeface="Arial" panose="020B0604020202020204" pitchFamily="34" charset="0"/>
              <a:buChar char="•"/>
              <a:defRPr sz="1683">
                <a:latin typeface="Verdana" panose="020B0604030504040204" pitchFamily="34" charset="0"/>
                <a:ea typeface="Verdana" panose="020B0604030504040204" pitchFamily="34" charset="0"/>
                <a:cs typeface="Verdana" panose="020B0604030504040204" pitchFamily="34" charset="0"/>
              </a:defRPr>
            </a:lvl2pPr>
            <a:lvl3pPr marL="1307155" indent="-343409">
              <a:buFont typeface="Arial" panose="020B0604020202020204" pitchFamily="34" charset="0"/>
              <a:buChar char="•"/>
              <a:defRPr sz="1322">
                <a:latin typeface="Verdana" panose="020B0604030504040204" pitchFamily="34" charset="0"/>
                <a:ea typeface="Verdana" panose="020B0604030504040204" pitchFamily="34" charset="0"/>
                <a:cs typeface="Verdana" panose="020B0604030504040204" pitchFamily="34" charset="0"/>
              </a:defRPr>
            </a:lvl3pPr>
            <a:lvl4pPr marL="1789026"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4pPr>
            <a:lvl5pPr marL="2270899"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5pPr>
          </a:lstStyle>
          <a:p>
            <a:pPr marL="285750" indent="-285750">
              <a:buFont typeface="Arial" panose="020B0604020202020204" pitchFamily="34" charset="0"/>
              <a:buChar char="•"/>
            </a:pPr>
            <a:r>
              <a:rPr lang="en-US" sz="1723" dirty="0"/>
              <a:t>Short description</a:t>
            </a:r>
          </a:p>
        </p:txBody>
      </p:sp>
      <p:sp>
        <p:nvSpPr>
          <p:cNvPr id="14" name="Content Placeholder 9">
            <a:extLst>
              <a:ext uri="{FF2B5EF4-FFF2-40B4-BE49-F238E27FC236}">
                <a16:creationId xmlns:a16="http://schemas.microsoft.com/office/drawing/2014/main" id="{0F6B3267-0C1E-4165-AD3C-0A754EBB1D4D}"/>
              </a:ext>
            </a:extLst>
          </p:cNvPr>
          <p:cNvSpPr>
            <a:spLocks noGrp="1"/>
          </p:cNvSpPr>
          <p:nvPr>
            <p:ph sz="quarter" idx="22" hasCustomPrompt="1"/>
          </p:nvPr>
        </p:nvSpPr>
        <p:spPr>
          <a:xfrm>
            <a:off x="473391" y="3126218"/>
            <a:ext cx="2667841" cy="1431925"/>
          </a:xfrm>
          <a:prstGeom prst="rect">
            <a:avLst/>
          </a:prstGeom>
        </p:spPr>
        <p:txBody>
          <a:bodyPr/>
          <a:lstStyle>
            <a:lvl1pPr marL="0" indent="0">
              <a:buNone/>
              <a:defRPr sz="1477">
                <a:latin typeface="+mn-lt"/>
                <a:cs typeface="Calibri Light" panose="020F0302020204030204" pitchFamily="34" charset="0"/>
              </a:defRPr>
            </a:lvl1pPr>
          </a:lstStyle>
          <a:p>
            <a:pPr lvl="0"/>
            <a:r>
              <a:rPr lang="en-US" dirty="0"/>
              <a:t>Graphics</a:t>
            </a:r>
          </a:p>
          <a:p>
            <a:pPr lvl="4"/>
            <a:endParaRPr lang="en-US" dirty="0"/>
          </a:p>
        </p:txBody>
      </p:sp>
      <p:sp>
        <p:nvSpPr>
          <p:cNvPr id="15" name="Text Placeholder 2">
            <a:extLst>
              <a:ext uri="{FF2B5EF4-FFF2-40B4-BE49-F238E27FC236}">
                <a16:creationId xmlns:a16="http://schemas.microsoft.com/office/drawing/2014/main" id="{DCC5E76B-5F33-4C68-B21D-ED4D8DC7DA13}"/>
              </a:ext>
            </a:extLst>
          </p:cNvPr>
          <p:cNvSpPr>
            <a:spLocks noGrp="1"/>
          </p:cNvSpPr>
          <p:nvPr>
            <p:ph type="body" sz="quarter" idx="23" hasCustomPrompt="1"/>
          </p:nvPr>
        </p:nvSpPr>
        <p:spPr>
          <a:xfrm>
            <a:off x="3266024" y="4556595"/>
            <a:ext cx="2646162" cy="357470"/>
          </a:xfrm>
          <a:prstGeom prst="rect">
            <a:avLst/>
          </a:prstGeom>
        </p:spPr>
        <p:txBody>
          <a:bodyPr wrap="square" anchor="t" anchorCtr="0">
            <a:spAutoFit/>
          </a:bodyPr>
          <a:lstStyle>
            <a:lvl1pPr marL="351701" indent="-351701">
              <a:lnSpc>
                <a:spcPct val="100000"/>
              </a:lnSpc>
              <a:spcBef>
                <a:spcPts val="0"/>
              </a:spcBef>
              <a:buFont typeface="Arial" panose="020B0604020202020204" pitchFamily="34" charset="0"/>
              <a:buChar char="•"/>
              <a:defRPr sz="1477">
                <a:latin typeface="+mn-lt"/>
                <a:ea typeface="Verdana" panose="020B0604030504040204" pitchFamily="34" charset="0"/>
                <a:cs typeface="Calibri Light" panose="020F0302020204030204" pitchFamily="34" charset="0"/>
              </a:defRPr>
            </a:lvl1pPr>
            <a:lvl2pPr marL="893965" indent="-412093">
              <a:buFont typeface="Arial" panose="020B0604020202020204" pitchFamily="34" charset="0"/>
              <a:buChar char="•"/>
              <a:defRPr sz="1683">
                <a:latin typeface="Verdana" panose="020B0604030504040204" pitchFamily="34" charset="0"/>
                <a:ea typeface="Verdana" panose="020B0604030504040204" pitchFamily="34" charset="0"/>
                <a:cs typeface="Verdana" panose="020B0604030504040204" pitchFamily="34" charset="0"/>
              </a:defRPr>
            </a:lvl2pPr>
            <a:lvl3pPr marL="1307155" indent="-343409">
              <a:buFont typeface="Arial" panose="020B0604020202020204" pitchFamily="34" charset="0"/>
              <a:buChar char="•"/>
              <a:defRPr sz="1322">
                <a:latin typeface="Verdana" panose="020B0604030504040204" pitchFamily="34" charset="0"/>
                <a:ea typeface="Verdana" panose="020B0604030504040204" pitchFamily="34" charset="0"/>
                <a:cs typeface="Verdana" panose="020B0604030504040204" pitchFamily="34" charset="0"/>
              </a:defRPr>
            </a:lvl3pPr>
            <a:lvl4pPr marL="1789026"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4pPr>
            <a:lvl5pPr marL="2270899"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5pPr>
          </a:lstStyle>
          <a:p>
            <a:pPr marL="285750" indent="-285750">
              <a:buFont typeface="Arial" panose="020B0604020202020204" pitchFamily="34" charset="0"/>
              <a:buChar char="•"/>
            </a:pPr>
            <a:r>
              <a:rPr lang="en-US" sz="1723" dirty="0"/>
              <a:t>Short description</a:t>
            </a:r>
          </a:p>
        </p:txBody>
      </p:sp>
      <p:sp>
        <p:nvSpPr>
          <p:cNvPr id="16" name="Content Placeholder 9">
            <a:extLst>
              <a:ext uri="{FF2B5EF4-FFF2-40B4-BE49-F238E27FC236}">
                <a16:creationId xmlns:a16="http://schemas.microsoft.com/office/drawing/2014/main" id="{27324D47-E55F-412A-AE08-EA6FA5C31F4F}"/>
              </a:ext>
            </a:extLst>
          </p:cNvPr>
          <p:cNvSpPr>
            <a:spLocks noGrp="1"/>
          </p:cNvSpPr>
          <p:nvPr>
            <p:ph sz="quarter" idx="24" hasCustomPrompt="1"/>
          </p:nvPr>
        </p:nvSpPr>
        <p:spPr>
          <a:xfrm>
            <a:off x="3266021" y="3125447"/>
            <a:ext cx="2644726" cy="1431925"/>
          </a:xfrm>
          <a:prstGeom prst="rect">
            <a:avLst/>
          </a:prstGeom>
        </p:spPr>
        <p:txBody>
          <a:bodyPr/>
          <a:lstStyle>
            <a:lvl1pPr marL="0" indent="0">
              <a:buNone/>
              <a:defRPr sz="1477">
                <a:latin typeface="+mn-lt"/>
                <a:cs typeface="Calibri Light" panose="020F0302020204030204" pitchFamily="34" charset="0"/>
              </a:defRPr>
            </a:lvl1pPr>
          </a:lstStyle>
          <a:p>
            <a:pPr lvl="0"/>
            <a:r>
              <a:rPr lang="en-US" dirty="0"/>
              <a:t>Graphics</a:t>
            </a:r>
          </a:p>
          <a:p>
            <a:pPr lvl="4"/>
            <a:endParaRPr lang="en-US" dirty="0"/>
          </a:p>
        </p:txBody>
      </p:sp>
      <p:sp>
        <p:nvSpPr>
          <p:cNvPr id="17" name="Text Placeholder 2">
            <a:extLst>
              <a:ext uri="{FF2B5EF4-FFF2-40B4-BE49-F238E27FC236}">
                <a16:creationId xmlns:a16="http://schemas.microsoft.com/office/drawing/2014/main" id="{E0F6305C-E679-4806-ABEB-E336E7E8E330}"/>
              </a:ext>
            </a:extLst>
          </p:cNvPr>
          <p:cNvSpPr>
            <a:spLocks noGrp="1"/>
          </p:cNvSpPr>
          <p:nvPr>
            <p:ph type="body" sz="quarter" idx="25" hasCustomPrompt="1"/>
          </p:nvPr>
        </p:nvSpPr>
        <p:spPr>
          <a:xfrm>
            <a:off x="6302749" y="4556595"/>
            <a:ext cx="2646162" cy="357470"/>
          </a:xfrm>
          <a:prstGeom prst="rect">
            <a:avLst/>
          </a:prstGeom>
        </p:spPr>
        <p:txBody>
          <a:bodyPr wrap="square" anchor="t" anchorCtr="0">
            <a:spAutoFit/>
          </a:bodyPr>
          <a:lstStyle>
            <a:lvl1pPr marL="351701" indent="-351701">
              <a:lnSpc>
                <a:spcPct val="100000"/>
              </a:lnSpc>
              <a:spcBef>
                <a:spcPts val="0"/>
              </a:spcBef>
              <a:buFont typeface="Arial" panose="020B0604020202020204" pitchFamily="34" charset="0"/>
              <a:buChar char="•"/>
              <a:defRPr sz="1477">
                <a:latin typeface="+mn-lt"/>
                <a:ea typeface="Verdana" panose="020B0604030504040204" pitchFamily="34" charset="0"/>
                <a:cs typeface="Calibri Light" panose="020F0302020204030204" pitchFamily="34" charset="0"/>
              </a:defRPr>
            </a:lvl1pPr>
            <a:lvl2pPr marL="893965" indent="-412093">
              <a:buFont typeface="Arial" panose="020B0604020202020204" pitchFamily="34" charset="0"/>
              <a:buChar char="•"/>
              <a:defRPr sz="1683">
                <a:latin typeface="Verdana" panose="020B0604030504040204" pitchFamily="34" charset="0"/>
                <a:ea typeface="Verdana" panose="020B0604030504040204" pitchFamily="34" charset="0"/>
                <a:cs typeface="Verdana" panose="020B0604030504040204" pitchFamily="34" charset="0"/>
              </a:defRPr>
            </a:lvl2pPr>
            <a:lvl3pPr marL="1307155" indent="-343409">
              <a:buFont typeface="Arial" panose="020B0604020202020204" pitchFamily="34" charset="0"/>
              <a:buChar char="•"/>
              <a:defRPr sz="1322">
                <a:latin typeface="Verdana" panose="020B0604030504040204" pitchFamily="34" charset="0"/>
                <a:ea typeface="Verdana" panose="020B0604030504040204" pitchFamily="34" charset="0"/>
                <a:cs typeface="Verdana" panose="020B0604030504040204" pitchFamily="34" charset="0"/>
              </a:defRPr>
            </a:lvl3pPr>
            <a:lvl4pPr marL="1789026"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4pPr>
            <a:lvl5pPr marL="2270899"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5pPr>
          </a:lstStyle>
          <a:p>
            <a:pPr marL="285750" indent="-285750">
              <a:buFont typeface="Arial" panose="020B0604020202020204" pitchFamily="34" charset="0"/>
              <a:buChar char="•"/>
            </a:pPr>
            <a:r>
              <a:rPr lang="en-US" sz="1723" dirty="0"/>
              <a:t>Short description</a:t>
            </a:r>
          </a:p>
        </p:txBody>
      </p:sp>
      <p:sp>
        <p:nvSpPr>
          <p:cNvPr id="18" name="Content Placeholder 9">
            <a:extLst>
              <a:ext uri="{FF2B5EF4-FFF2-40B4-BE49-F238E27FC236}">
                <a16:creationId xmlns:a16="http://schemas.microsoft.com/office/drawing/2014/main" id="{E92A7D2E-BFB1-4C6C-9049-9B6931D5ED9D}"/>
              </a:ext>
            </a:extLst>
          </p:cNvPr>
          <p:cNvSpPr>
            <a:spLocks noGrp="1"/>
          </p:cNvSpPr>
          <p:nvPr>
            <p:ph sz="quarter" idx="26" hasCustomPrompt="1"/>
          </p:nvPr>
        </p:nvSpPr>
        <p:spPr>
          <a:xfrm>
            <a:off x="6302746" y="3125447"/>
            <a:ext cx="2644726" cy="1431925"/>
          </a:xfrm>
          <a:prstGeom prst="rect">
            <a:avLst/>
          </a:prstGeom>
        </p:spPr>
        <p:txBody>
          <a:bodyPr/>
          <a:lstStyle>
            <a:lvl1pPr marL="0" indent="0">
              <a:buNone/>
              <a:defRPr sz="1477">
                <a:latin typeface="+mn-lt"/>
                <a:cs typeface="Calibri Light" panose="020F0302020204030204" pitchFamily="34" charset="0"/>
              </a:defRPr>
            </a:lvl1pPr>
          </a:lstStyle>
          <a:p>
            <a:pPr lvl="0"/>
            <a:r>
              <a:rPr lang="en-US" dirty="0"/>
              <a:t>Graphics</a:t>
            </a:r>
          </a:p>
          <a:p>
            <a:pPr lvl="4"/>
            <a:endParaRPr lang="en-US" dirty="0"/>
          </a:p>
        </p:txBody>
      </p:sp>
      <p:sp>
        <p:nvSpPr>
          <p:cNvPr id="19" name="Text Placeholder 2">
            <a:extLst>
              <a:ext uri="{FF2B5EF4-FFF2-40B4-BE49-F238E27FC236}">
                <a16:creationId xmlns:a16="http://schemas.microsoft.com/office/drawing/2014/main" id="{85197877-0871-4E5D-81A1-94C33C44EBD3}"/>
              </a:ext>
            </a:extLst>
          </p:cNvPr>
          <p:cNvSpPr>
            <a:spLocks noGrp="1"/>
          </p:cNvSpPr>
          <p:nvPr>
            <p:ph type="body" sz="quarter" idx="27" hasCustomPrompt="1"/>
          </p:nvPr>
        </p:nvSpPr>
        <p:spPr>
          <a:xfrm>
            <a:off x="9072263" y="4555820"/>
            <a:ext cx="2646162" cy="357470"/>
          </a:xfrm>
          <a:prstGeom prst="rect">
            <a:avLst/>
          </a:prstGeom>
        </p:spPr>
        <p:txBody>
          <a:bodyPr wrap="square" anchor="t" anchorCtr="0">
            <a:spAutoFit/>
          </a:bodyPr>
          <a:lstStyle>
            <a:lvl1pPr marL="351701" indent="-351701">
              <a:lnSpc>
                <a:spcPct val="100000"/>
              </a:lnSpc>
              <a:spcBef>
                <a:spcPts val="0"/>
              </a:spcBef>
              <a:buFont typeface="Arial" panose="020B0604020202020204" pitchFamily="34" charset="0"/>
              <a:buChar char="•"/>
              <a:defRPr sz="1477">
                <a:latin typeface="+mn-lt"/>
                <a:ea typeface="Verdana" panose="020B0604030504040204" pitchFamily="34" charset="0"/>
                <a:cs typeface="Calibri Light" panose="020F0302020204030204" pitchFamily="34" charset="0"/>
              </a:defRPr>
            </a:lvl1pPr>
            <a:lvl2pPr marL="893965" indent="-412093">
              <a:buFont typeface="Arial" panose="020B0604020202020204" pitchFamily="34" charset="0"/>
              <a:buChar char="•"/>
              <a:defRPr sz="1683">
                <a:latin typeface="Verdana" panose="020B0604030504040204" pitchFamily="34" charset="0"/>
                <a:ea typeface="Verdana" panose="020B0604030504040204" pitchFamily="34" charset="0"/>
                <a:cs typeface="Verdana" panose="020B0604030504040204" pitchFamily="34" charset="0"/>
              </a:defRPr>
            </a:lvl2pPr>
            <a:lvl3pPr marL="1307155" indent="-343409">
              <a:buFont typeface="Arial" panose="020B0604020202020204" pitchFamily="34" charset="0"/>
              <a:buChar char="•"/>
              <a:defRPr sz="1322">
                <a:latin typeface="Verdana" panose="020B0604030504040204" pitchFamily="34" charset="0"/>
                <a:ea typeface="Verdana" panose="020B0604030504040204" pitchFamily="34" charset="0"/>
                <a:cs typeface="Verdana" panose="020B0604030504040204" pitchFamily="34" charset="0"/>
              </a:defRPr>
            </a:lvl3pPr>
            <a:lvl4pPr marL="1789026"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4pPr>
            <a:lvl5pPr marL="2270899"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5pPr>
          </a:lstStyle>
          <a:p>
            <a:pPr marL="285750" indent="-285750">
              <a:buFont typeface="Arial" panose="020B0604020202020204" pitchFamily="34" charset="0"/>
              <a:buChar char="•"/>
            </a:pPr>
            <a:r>
              <a:rPr lang="en-US" sz="1723" dirty="0"/>
              <a:t>Short description</a:t>
            </a:r>
          </a:p>
        </p:txBody>
      </p:sp>
      <p:sp>
        <p:nvSpPr>
          <p:cNvPr id="20" name="Content Placeholder 9">
            <a:extLst>
              <a:ext uri="{FF2B5EF4-FFF2-40B4-BE49-F238E27FC236}">
                <a16:creationId xmlns:a16="http://schemas.microsoft.com/office/drawing/2014/main" id="{10AAFD2F-5C91-48D5-BA50-421FBDBED361}"/>
              </a:ext>
            </a:extLst>
          </p:cNvPr>
          <p:cNvSpPr>
            <a:spLocks noGrp="1"/>
          </p:cNvSpPr>
          <p:nvPr>
            <p:ph sz="quarter" idx="28" hasCustomPrompt="1"/>
          </p:nvPr>
        </p:nvSpPr>
        <p:spPr>
          <a:xfrm>
            <a:off x="9072260" y="3124672"/>
            <a:ext cx="2644726" cy="1431925"/>
          </a:xfrm>
          <a:prstGeom prst="rect">
            <a:avLst/>
          </a:prstGeom>
        </p:spPr>
        <p:txBody>
          <a:bodyPr/>
          <a:lstStyle>
            <a:lvl1pPr marL="0" indent="0">
              <a:buNone/>
              <a:defRPr sz="1477">
                <a:latin typeface="+mn-lt"/>
                <a:cs typeface="Calibri Light" panose="020F0302020204030204" pitchFamily="34" charset="0"/>
              </a:defRPr>
            </a:lvl1pPr>
          </a:lstStyle>
          <a:p>
            <a:pPr lvl="0"/>
            <a:r>
              <a:rPr lang="en-US" dirty="0"/>
              <a:t>Graphics</a:t>
            </a:r>
          </a:p>
          <a:p>
            <a:pPr lvl="4"/>
            <a:endParaRPr lang="en-US" dirty="0"/>
          </a:p>
        </p:txBody>
      </p:sp>
    </p:spTree>
    <p:extLst>
      <p:ext uri="{BB962C8B-B14F-4D97-AF65-F5344CB8AC3E}">
        <p14:creationId xmlns:p14="http://schemas.microsoft.com/office/powerpoint/2010/main" val="2531143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als 2">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17DB6D-347A-430D-A893-009731D22A71}"/>
              </a:ext>
            </a:extLst>
          </p:cNvPr>
          <p:cNvSpPr txBox="1"/>
          <p:nvPr userDrawn="1"/>
        </p:nvSpPr>
        <p:spPr>
          <a:xfrm>
            <a:off x="466301" y="1307769"/>
            <a:ext cx="11254154" cy="369332"/>
          </a:xfrm>
          <a:prstGeom prst="rect">
            <a:avLst/>
          </a:prstGeom>
          <a:noFill/>
        </p:spPr>
        <p:txBody>
          <a:bodyPr wrap="square" rtlCol="0">
            <a:spAutoFit/>
          </a:bodyPr>
          <a:lstStyle/>
          <a:p>
            <a:pPr>
              <a:spcAft>
                <a:spcPts val="738"/>
              </a:spcAft>
            </a:pPr>
            <a:r>
              <a:rPr lang="en-US" sz="1800" b="1" dirty="0">
                <a:latin typeface="+mj-lt"/>
                <a:cs typeface="Calibri Light" panose="020F0302020204030204" pitchFamily="34" charset="0"/>
              </a:rPr>
              <a:t>Situation</a:t>
            </a:r>
          </a:p>
        </p:txBody>
      </p:sp>
      <p:cxnSp>
        <p:nvCxnSpPr>
          <p:cNvPr id="8" name="Straight Connector 7">
            <a:extLst>
              <a:ext uri="{FF2B5EF4-FFF2-40B4-BE49-F238E27FC236}">
                <a16:creationId xmlns:a16="http://schemas.microsoft.com/office/drawing/2014/main" id="{DDC018EE-C403-4155-8A31-5F4A1DF0E660}"/>
              </a:ext>
            </a:extLst>
          </p:cNvPr>
          <p:cNvCxnSpPr>
            <a:cxnSpLocks/>
          </p:cNvCxnSpPr>
          <p:nvPr userDrawn="1"/>
        </p:nvCxnSpPr>
        <p:spPr bwMode="auto">
          <a:xfrm>
            <a:off x="468926" y="1585543"/>
            <a:ext cx="11263920" cy="0"/>
          </a:xfrm>
          <a:prstGeom prst="line">
            <a:avLst/>
          </a:prstGeom>
          <a:solidFill>
            <a:srgbClr val="FF7C8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sp>
        <p:nvSpPr>
          <p:cNvPr id="9" name="Title 1">
            <a:extLst>
              <a:ext uri="{FF2B5EF4-FFF2-40B4-BE49-F238E27FC236}">
                <a16:creationId xmlns:a16="http://schemas.microsoft.com/office/drawing/2014/main" id="{21EFA5FE-67CD-4A22-A89F-59F0F2FA8DF8}"/>
              </a:ext>
            </a:extLst>
          </p:cNvPr>
          <p:cNvSpPr>
            <a:spLocks noGrp="1"/>
          </p:cNvSpPr>
          <p:nvPr>
            <p:ph type="title" hasCustomPrompt="1"/>
          </p:nvPr>
        </p:nvSpPr>
        <p:spPr>
          <a:xfrm>
            <a:off x="468923" y="434643"/>
            <a:ext cx="11254154" cy="772119"/>
          </a:xfrm>
          <a:prstGeom prst="rect">
            <a:avLst/>
          </a:prstGeom>
        </p:spPr>
        <p:txBody>
          <a:bodyPr vert="horz" lIns="91440" tIns="45720" rIns="91440" bIns="45720" rtlCol="0" anchor="ctr">
            <a:noAutofit/>
          </a:bodyPr>
          <a:lstStyle>
            <a:lvl1pPr>
              <a:defRPr lang="en-US" sz="2200" dirty="0">
                <a:latin typeface="+mj-lt"/>
                <a:cs typeface="Calibri" panose="020F0502020204030204" pitchFamily="34" charset="0"/>
              </a:defRPr>
            </a:lvl1pPr>
          </a:lstStyle>
          <a:p>
            <a:pPr lvl="0"/>
            <a:r>
              <a:rPr lang="en-US" dirty="0">
                <a:solidFill>
                  <a:schemeClr val="tx1">
                    <a:lumMod val="50000"/>
                    <a:lumOff val="50000"/>
                  </a:schemeClr>
                </a:solidFill>
              </a:rPr>
              <a:t>Project Category</a:t>
            </a:r>
            <a:br>
              <a:rPr lang="en-US" b="1" dirty="0"/>
            </a:br>
            <a:r>
              <a:rPr lang="en-US" dirty="0"/>
              <a:t>&lt;Deliverable&gt; driven by </a:t>
            </a:r>
            <a:br>
              <a:rPr lang="en-US" dirty="0"/>
            </a:br>
            <a:r>
              <a:rPr lang="en-US" dirty="0"/>
              <a:t>&lt;Approach&gt;</a:t>
            </a:r>
          </a:p>
        </p:txBody>
      </p:sp>
      <p:cxnSp>
        <p:nvCxnSpPr>
          <p:cNvPr id="21" name="Straight Connector 20">
            <a:extLst>
              <a:ext uri="{FF2B5EF4-FFF2-40B4-BE49-F238E27FC236}">
                <a16:creationId xmlns:a16="http://schemas.microsoft.com/office/drawing/2014/main" id="{D7A341D7-44D9-4DB0-AD39-5798D17D1D0B}"/>
              </a:ext>
            </a:extLst>
          </p:cNvPr>
          <p:cNvCxnSpPr>
            <a:cxnSpLocks/>
          </p:cNvCxnSpPr>
          <p:nvPr userDrawn="1"/>
        </p:nvCxnSpPr>
        <p:spPr bwMode="auto">
          <a:xfrm>
            <a:off x="6281257" y="2730260"/>
            <a:ext cx="5436304" cy="0"/>
          </a:xfrm>
          <a:prstGeom prst="line">
            <a:avLst/>
          </a:prstGeom>
          <a:solidFill>
            <a:srgbClr val="FF7C8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22" name="Straight Connector 21">
            <a:extLst>
              <a:ext uri="{FF2B5EF4-FFF2-40B4-BE49-F238E27FC236}">
                <a16:creationId xmlns:a16="http://schemas.microsoft.com/office/drawing/2014/main" id="{30DA1E21-D843-4039-AED2-3BEB2BBE26A9}"/>
              </a:ext>
            </a:extLst>
          </p:cNvPr>
          <p:cNvCxnSpPr>
            <a:cxnSpLocks/>
          </p:cNvCxnSpPr>
          <p:nvPr userDrawn="1"/>
        </p:nvCxnSpPr>
        <p:spPr bwMode="auto">
          <a:xfrm>
            <a:off x="496507" y="2730260"/>
            <a:ext cx="5414240" cy="0"/>
          </a:xfrm>
          <a:prstGeom prst="line">
            <a:avLst/>
          </a:prstGeom>
          <a:solidFill>
            <a:srgbClr val="FF7C8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sp>
        <p:nvSpPr>
          <p:cNvPr id="23" name="TextBox 22">
            <a:extLst>
              <a:ext uri="{FF2B5EF4-FFF2-40B4-BE49-F238E27FC236}">
                <a16:creationId xmlns:a16="http://schemas.microsoft.com/office/drawing/2014/main" id="{4F1CE87D-D765-4F05-9755-5D07F4AB82B0}"/>
              </a:ext>
            </a:extLst>
          </p:cNvPr>
          <p:cNvSpPr txBox="1"/>
          <p:nvPr userDrawn="1"/>
        </p:nvSpPr>
        <p:spPr>
          <a:xfrm>
            <a:off x="468923" y="2432356"/>
            <a:ext cx="5441824" cy="369332"/>
          </a:xfrm>
          <a:prstGeom prst="rect">
            <a:avLst/>
          </a:prstGeom>
          <a:noFill/>
        </p:spPr>
        <p:txBody>
          <a:bodyPr wrap="square" rtlCol="0">
            <a:spAutoFit/>
          </a:bodyPr>
          <a:lstStyle/>
          <a:p>
            <a:r>
              <a:rPr lang="en-US" sz="1800" b="1" dirty="0">
                <a:latin typeface="+mj-lt"/>
                <a:cs typeface="Calibri Light" panose="020F0302020204030204" pitchFamily="34" charset="0"/>
              </a:rPr>
              <a:t>Approach</a:t>
            </a:r>
          </a:p>
        </p:txBody>
      </p:sp>
      <p:sp>
        <p:nvSpPr>
          <p:cNvPr id="24" name="TextBox 23">
            <a:extLst>
              <a:ext uri="{FF2B5EF4-FFF2-40B4-BE49-F238E27FC236}">
                <a16:creationId xmlns:a16="http://schemas.microsoft.com/office/drawing/2014/main" id="{61F9A0D5-6846-48CE-ADD4-1B05997CCD09}"/>
              </a:ext>
            </a:extLst>
          </p:cNvPr>
          <p:cNvSpPr txBox="1"/>
          <p:nvPr userDrawn="1"/>
        </p:nvSpPr>
        <p:spPr>
          <a:xfrm>
            <a:off x="6281256" y="2432356"/>
            <a:ext cx="5435730" cy="369332"/>
          </a:xfrm>
          <a:prstGeom prst="rect">
            <a:avLst/>
          </a:prstGeom>
          <a:noFill/>
        </p:spPr>
        <p:txBody>
          <a:bodyPr wrap="square" rtlCol="0">
            <a:spAutoFit/>
          </a:bodyPr>
          <a:lstStyle/>
          <a:p>
            <a:r>
              <a:rPr lang="en-US" sz="1800" b="1" dirty="0">
                <a:latin typeface="+mj-lt"/>
                <a:cs typeface="Calibri Light" panose="020F0302020204030204" pitchFamily="34" charset="0"/>
              </a:rPr>
              <a:t>Impact &amp; Value Add</a:t>
            </a:r>
          </a:p>
        </p:txBody>
      </p:sp>
      <p:sp>
        <p:nvSpPr>
          <p:cNvPr id="25" name="Text Placeholder 2">
            <a:extLst>
              <a:ext uri="{FF2B5EF4-FFF2-40B4-BE49-F238E27FC236}">
                <a16:creationId xmlns:a16="http://schemas.microsoft.com/office/drawing/2014/main" id="{65BCD770-3E67-4EE2-9747-DC7BE4CCEB37}"/>
              </a:ext>
            </a:extLst>
          </p:cNvPr>
          <p:cNvSpPr>
            <a:spLocks noGrp="1"/>
          </p:cNvSpPr>
          <p:nvPr>
            <p:ph type="body" sz="quarter" idx="16" hasCustomPrompt="1"/>
          </p:nvPr>
        </p:nvSpPr>
        <p:spPr>
          <a:xfrm>
            <a:off x="496508" y="5538673"/>
            <a:ext cx="5414240" cy="357470"/>
          </a:xfrm>
          <a:prstGeom prst="rect">
            <a:avLst/>
          </a:prstGeom>
        </p:spPr>
        <p:txBody>
          <a:bodyPr anchor="t" anchorCtr="0">
            <a:spAutoFit/>
          </a:bodyPr>
          <a:lstStyle>
            <a:lvl1pPr marL="351701" indent="-351701">
              <a:lnSpc>
                <a:spcPct val="100000"/>
              </a:lnSpc>
              <a:spcBef>
                <a:spcPts val="0"/>
              </a:spcBef>
              <a:buFont typeface="Arial" panose="020B0604020202020204" pitchFamily="34" charset="0"/>
              <a:buChar char="•"/>
              <a:defRPr sz="1477">
                <a:latin typeface="+mn-lt"/>
                <a:ea typeface="Verdana" panose="020B0604030504040204" pitchFamily="34" charset="0"/>
                <a:cs typeface="Calibri Light" panose="020F0302020204030204" pitchFamily="34" charset="0"/>
              </a:defRPr>
            </a:lvl1pPr>
            <a:lvl2pPr marL="893965" indent="-412093">
              <a:buFont typeface="Arial" panose="020B0604020202020204" pitchFamily="34" charset="0"/>
              <a:buChar char="•"/>
              <a:defRPr sz="1683">
                <a:latin typeface="Verdana" panose="020B0604030504040204" pitchFamily="34" charset="0"/>
                <a:ea typeface="Verdana" panose="020B0604030504040204" pitchFamily="34" charset="0"/>
                <a:cs typeface="Verdana" panose="020B0604030504040204" pitchFamily="34" charset="0"/>
              </a:defRPr>
            </a:lvl2pPr>
            <a:lvl3pPr marL="1307155" indent="-343409">
              <a:buFont typeface="Arial" panose="020B0604020202020204" pitchFamily="34" charset="0"/>
              <a:buChar char="•"/>
              <a:defRPr sz="1322">
                <a:latin typeface="Verdana" panose="020B0604030504040204" pitchFamily="34" charset="0"/>
                <a:ea typeface="Verdana" panose="020B0604030504040204" pitchFamily="34" charset="0"/>
                <a:cs typeface="Verdana" panose="020B0604030504040204" pitchFamily="34" charset="0"/>
              </a:defRPr>
            </a:lvl3pPr>
            <a:lvl4pPr marL="1789026"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4pPr>
            <a:lvl5pPr marL="2270899"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5pPr>
          </a:lstStyle>
          <a:p>
            <a:pPr marL="285750" indent="-285750">
              <a:buFont typeface="Arial" panose="020B0604020202020204" pitchFamily="34" charset="0"/>
              <a:buChar char="•"/>
            </a:pPr>
            <a:r>
              <a:rPr lang="en-US" sz="1723" dirty="0"/>
              <a:t>&lt;Our methodology&gt;</a:t>
            </a:r>
          </a:p>
        </p:txBody>
      </p:sp>
      <p:sp>
        <p:nvSpPr>
          <p:cNvPr id="26" name="Text Placeholder 2">
            <a:extLst>
              <a:ext uri="{FF2B5EF4-FFF2-40B4-BE49-F238E27FC236}">
                <a16:creationId xmlns:a16="http://schemas.microsoft.com/office/drawing/2014/main" id="{532146B1-131F-490E-A711-0949C95E4C97}"/>
              </a:ext>
            </a:extLst>
          </p:cNvPr>
          <p:cNvSpPr>
            <a:spLocks noGrp="1"/>
          </p:cNvSpPr>
          <p:nvPr>
            <p:ph type="body" sz="quarter" idx="17" hasCustomPrompt="1"/>
          </p:nvPr>
        </p:nvSpPr>
        <p:spPr>
          <a:xfrm>
            <a:off x="6281252" y="5538673"/>
            <a:ext cx="5414240" cy="357470"/>
          </a:xfrm>
          <a:prstGeom prst="rect">
            <a:avLst/>
          </a:prstGeom>
        </p:spPr>
        <p:txBody>
          <a:bodyPr anchor="t" anchorCtr="0">
            <a:spAutoFit/>
          </a:bodyPr>
          <a:lstStyle>
            <a:lvl1pPr marL="351701" indent="-351701">
              <a:lnSpc>
                <a:spcPct val="100000"/>
              </a:lnSpc>
              <a:spcBef>
                <a:spcPts val="0"/>
              </a:spcBef>
              <a:buFont typeface="Arial" panose="020B0604020202020204" pitchFamily="34" charset="0"/>
              <a:buChar char="•"/>
              <a:defRPr sz="1477">
                <a:latin typeface="+mn-lt"/>
                <a:ea typeface="Verdana" panose="020B0604030504040204" pitchFamily="34" charset="0"/>
                <a:cs typeface="Calibri Light" panose="020F0302020204030204" pitchFamily="34" charset="0"/>
              </a:defRPr>
            </a:lvl1pPr>
            <a:lvl2pPr marL="893965" indent="-412093">
              <a:buFont typeface="Arial" panose="020B0604020202020204" pitchFamily="34" charset="0"/>
              <a:buChar char="•"/>
              <a:defRPr sz="1683">
                <a:latin typeface="Verdana" panose="020B0604030504040204" pitchFamily="34" charset="0"/>
                <a:ea typeface="Verdana" panose="020B0604030504040204" pitchFamily="34" charset="0"/>
                <a:cs typeface="Verdana" panose="020B0604030504040204" pitchFamily="34" charset="0"/>
              </a:defRPr>
            </a:lvl2pPr>
            <a:lvl3pPr marL="1307155" indent="-343409">
              <a:buFont typeface="Arial" panose="020B0604020202020204" pitchFamily="34" charset="0"/>
              <a:buChar char="•"/>
              <a:defRPr sz="1322">
                <a:latin typeface="Verdana" panose="020B0604030504040204" pitchFamily="34" charset="0"/>
                <a:ea typeface="Verdana" panose="020B0604030504040204" pitchFamily="34" charset="0"/>
                <a:cs typeface="Verdana" panose="020B0604030504040204" pitchFamily="34" charset="0"/>
              </a:defRPr>
            </a:lvl3pPr>
            <a:lvl4pPr marL="1789026"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4pPr>
            <a:lvl5pPr marL="2270899"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5pPr>
          </a:lstStyle>
          <a:p>
            <a:pPr marL="285750" indent="-285750">
              <a:buFont typeface="Arial" panose="020B0604020202020204" pitchFamily="34" charset="0"/>
              <a:buChar char="•"/>
            </a:pPr>
            <a:r>
              <a:rPr lang="en-US" sz="1723" dirty="0"/>
              <a:t>&lt;Impact quantified where possible&gt;</a:t>
            </a:r>
          </a:p>
        </p:txBody>
      </p:sp>
      <p:sp>
        <p:nvSpPr>
          <p:cNvPr id="27" name="Text Placeholder 2">
            <a:extLst>
              <a:ext uri="{FF2B5EF4-FFF2-40B4-BE49-F238E27FC236}">
                <a16:creationId xmlns:a16="http://schemas.microsoft.com/office/drawing/2014/main" id="{890ADDC1-67E2-495A-BBA7-47021B80C0DA}"/>
              </a:ext>
            </a:extLst>
          </p:cNvPr>
          <p:cNvSpPr>
            <a:spLocks noGrp="1"/>
          </p:cNvSpPr>
          <p:nvPr>
            <p:ph type="body" sz="quarter" idx="18" hasCustomPrompt="1"/>
          </p:nvPr>
        </p:nvSpPr>
        <p:spPr>
          <a:xfrm>
            <a:off x="1116113" y="5112205"/>
            <a:ext cx="4175030" cy="357470"/>
          </a:xfrm>
          <a:prstGeom prst="rect">
            <a:avLst/>
          </a:prstGeom>
        </p:spPr>
        <p:txBody>
          <a:bodyPr wrap="square" anchor="t" anchorCtr="0">
            <a:spAutoFit/>
          </a:bodyPr>
          <a:lstStyle>
            <a:lvl1pPr marL="351701" indent="-351701">
              <a:lnSpc>
                <a:spcPct val="100000"/>
              </a:lnSpc>
              <a:spcBef>
                <a:spcPts val="0"/>
              </a:spcBef>
              <a:buFont typeface="Arial" panose="020B0604020202020204" pitchFamily="34" charset="0"/>
              <a:buChar char="•"/>
              <a:defRPr sz="1477">
                <a:latin typeface="+mn-lt"/>
                <a:ea typeface="Verdana" panose="020B0604030504040204" pitchFamily="34" charset="0"/>
                <a:cs typeface="Calibri Light" panose="020F0302020204030204" pitchFamily="34" charset="0"/>
              </a:defRPr>
            </a:lvl1pPr>
            <a:lvl2pPr marL="893965" indent="-412093">
              <a:buFont typeface="Arial" panose="020B0604020202020204" pitchFamily="34" charset="0"/>
              <a:buChar char="•"/>
              <a:defRPr sz="1683">
                <a:latin typeface="Verdana" panose="020B0604030504040204" pitchFamily="34" charset="0"/>
                <a:ea typeface="Verdana" panose="020B0604030504040204" pitchFamily="34" charset="0"/>
                <a:cs typeface="Verdana" panose="020B0604030504040204" pitchFamily="34" charset="0"/>
              </a:defRPr>
            </a:lvl2pPr>
            <a:lvl3pPr marL="1307155" indent="-343409">
              <a:buFont typeface="Arial" panose="020B0604020202020204" pitchFamily="34" charset="0"/>
              <a:buChar char="•"/>
              <a:defRPr sz="1322">
                <a:latin typeface="Verdana" panose="020B0604030504040204" pitchFamily="34" charset="0"/>
                <a:ea typeface="Verdana" panose="020B0604030504040204" pitchFamily="34" charset="0"/>
                <a:cs typeface="Verdana" panose="020B0604030504040204" pitchFamily="34" charset="0"/>
              </a:defRPr>
            </a:lvl3pPr>
            <a:lvl4pPr marL="1789026"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4pPr>
            <a:lvl5pPr marL="2270899"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5pPr>
          </a:lstStyle>
          <a:p>
            <a:pPr marL="285750" indent="-285750">
              <a:buFont typeface="Arial" panose="020B0604020202020204" pitchFamily="34" charset="0"/>
              <a:buChar char="•"/>
            </a:pPr>
            <a:r>
              <a:rPr lang="en-US" sz="1723" dirty="0"/>
              <a:t>Short description</a:t>
            </a:r>
          </a:p>
        </p:txBody>
      </p:sp>
      <p:sp>
        <p:nvSpPr>
          <p:cNvPr id="28" name="Content Placeholder 9">
            <a:extLst>
              <a:ext uri="{FF2B5EF4-FFF2-40B4-BE49-F238E27FC236}">
                <a16:creationId xmlns:a16="http://schemas.microsoft.com/office/drawing/2014/main" id="{D9A03D6D-5E3A-41DE-A498-0A5DB447EFCC}"/>
              </a:ext>
            </a:extLst>
          </p:cNvPr>
          <p:cNvSpPr>
            <a:spLocks noGrp="1"/>
          </p:cNvSpPr>
          <p:nvPr>
            <p:ph sz="quarter" idx="22" hasCustomPrompt="1"/>
          </p:nvPr>
        </p:nvSpPr>
        <p:spPr>
          <a:xfrm>
            <a:off x="1116112" y="2818987"/>
            <a:ext cx="4175030" cy="2293219"/>
          </a:xfrm>
          <a:prstGeom prst="rect">
            <a:avLst/>
          </a:prstGeom>
        </p:spPr>
        <p:txBody>
          <a:bodyPr/>
          <a:lstStyle>
            <a:lvl1pPr marL="0" indent="0">
              <a:buNone/>
              <a:defRPr sz="1477">
                <a:latin typeface="+mn-lt"/>
                <a:cs typeface="Calibri Light" panose="020F0302020204030204" pitchFamily="34" charset="0"/>
              </a:defRPr>
            </a:lvl1pPr>
          </a:lstStyle>
          <a:p>
            <a:pPr lvl="0"/>
            <a:r>
              <a:rPr lang="en-US" dirty="0"/>
              <a:t>Graphics</a:t>
            </a:r>
          </a:p>
          <a:p>
            <a:pPr lvl="4"/>
            <a:endParaRPr lang="en-US" dirty="0"/>
          </a:p>
        </p:txBody>
      </p:sp>
      <p:sp>
        <p:nvSpPr>
          <p:cNvPr id="29" name="Text Placeholder 2">
            <a:extLst>
              <a:ext uri="{FF2B5EF4-FFF2-40B4-BE49-F238E27FC236}">
                <a16:creationId xmlns:a16="http://schemas.microsoft.com/office/drawing/2014/main" id="{41CF7E51-C268-45D1-AA6E-8355B3B7F3C0}"/>
              </a:ext>
            </a:extLst>
          </p:cNvPr>
          <p:cNvSpPr>
            <a:spLocks noGrp="1"/>
          </p:cNvSpPr>
          <p:nvPr>
            <p:ph type="body" sz="quarter" idx="23" hasCustomPrompt="1"/>
          </p:nvPr>
        </p:nvSpPr>
        <p:spPr>
          <a:xfrm>
            <a:off x="6911892" y="5112205"/>
            <a:ext cx="4175030" cy="357470"/>
          </a:xfrm>
          <a:prstGeom prst="rect">
            <a:avLst/>
          </a:prstGeom>
        </p:spPr>
        <p:txBody>
          <a:bodyPr wrap="square" anchor="t" anchorCtr="0">
            <a:spAutoFit/>
          </a:bodyPr>
          <a:lstStyle>
            <a:lvl1pPr marL="351701" indent="-351701">
              <a:lnSpc>
                <a:spcPct val="100000"/>
              </a:lnSpc>
              <a:spcBef>
                <a:spcPts val="0"/>
              </a:spcBef>
              <a:buFont typeface="Arial" panose="020B0604020202020204" pitchFamily="34" charset="0"/>
              <a:buChar char="•"/>
              <a:defRPr sz="1477">
                <a:latin typeface="+mn-lt"/>
                <a:ea typeface="Verdana" panose="020B0604030504040204" pitchFamily="34" charset="0"/>
                <a:cs typeface="Calibri Light" panose="020F0302020204030204" pitchFamily="34" charset="0"/>
              </a:defRPr>
            </a:lvl1pPr>
            <a:lvl2pPr marL="893965" indent="-412093">
              <a:buFont typeface="Arial" panose="020B0604020202020204" pitchFamily="34" charset="0"/>
              <a:buChar char="•"/>
              <a:defRPr sz="1683">
                <a:latin typeface="Verdana" panose="020B0604030504040204" pitchFamily="34" charset="0"/>
                <a:ea typeface="Verdana" panose="020B0604030504040204" pitchFamily="34" charset="0"/>
                <a:cs typeface="Verdana" panose="020B0604030504040204" pitchFamily="34" charset="0"/>
              </a:defRPr>
            </a:lvl2pPr>
            <a:lvl3pPr marL="1307155" indent="-343409">
              <a:buFont typeface="Arial" panose="020B0604020202020204" pitchFamily="34" charset="0"/>
              <a:buChar char="•"/>
              <a:defRPr sz="1322">
                <a:latin typeface="Verdana" panose="020B0604030504040204" pitchFamily="34" charset="0"/>
                <a:ea typeface="Verdana" panose="020B0604030504040204" pitchFamily="34" charset="0"/>
                <a:cs typeface="Verdana" panose="020B0604030504040204" pitchFamily="34" charset="0"/>
              </a:defRPr>
            </a:lvl3pPr>
            <a:lvl4pPr marL="1789026"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4pPr>
            <a:lvl5pPr marL="2270899"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5pPr>
          </a:lstStyle>
          <a:p>
            <a:pPr marL="285750" indent="-285750">
              <a:buFont typeface="Arial" panose="020B0604020202020204" pitchFamily="34" charset="0"/>
              <a:buChar char="•"/>
            </a:pPr>
            <a:r>
              <a:rPr lang="en-US" sz="1723" dirty="0"/>
              <a:t>Short description</a:t>
            </a:r>
          </a:p>
        </p:txBody>
      </p:sp>
      <p:sp>
        <p:nvSpPr>
          <p:cNvPr id="30" name="Content Placeholder 9">
            <a:extLst>
              <a:ext uri="{FF2B5EF4-FFF2-40B4-BE49-F238E27FC236}">
                <a16:creationId xmlns:a16="http://schemas.microsoft.com/office/drawing/2014/main" id="{D8D0DAAD-A09C-4C30-9FE1-D704BD97345D}"/>
              </a:ext>
            </a:extLst>
          </p:cNvPr>
          <p:cNvSpPr>
            <a:spLocks noGrp="1"/>
          </p:cNvSpPr>
          <p:nvPr>
            <p:ph sz="quarter" idx="24" hasCustomPrompt="1"/>
          </p:nvPr>
        </p:nvSpPr>
        <p:spPr>
          <a:xfrm>
            <a:off x="6911892" y="2818987"/>
            <a:ext cx="4175030" cy="2293219"/>
          </a:xfrm>
          <a:prstGeom prst="rect">
            <a:avLst/>
          </a:prstGeom>
        </p:spPr>
        <p:txBody>
          <a:bodyPr/>
          <a:lstStyle>
            <a:lvl1pPr marL="0" indent="0">
              <a:buNone/>
              <a:defRPr sz="1477">
                <a:latin typeface="+mn-lt"/>
                <a:cs typeface="Calibri Light" panose="020F0302020204030204" pitchFamily="34" charset="0"/>
              </a:defRPr>
            </a:lvl1pPr>
          </a:lstStyle>
          <a:p>
            <a:pPr lvl="0"/>
            <a:r>
              <a:rPr lang="en-US" dirty="0"/>
              <a:t>Graphics</a:t>
            </a:r>
          </a:p>
          <a:p>
            <a:pPr lvl="4"/>
            <a:endParaRPr lang="en-US" dirty="0"/>
          </a:p>
        </p:txBody>
      </p:sp>
      <p:sp>
        <p:nvSpPr>
          <p:cNvPr id="4" name="Text Placeholder 2">
            <a:extLst>
              <a:ext uri="{FF2B5EF4-FFF2-40B4-BE49-F238E27FC236}">
                <a16:creationId xmlns:a16="http://schemas.microsoft.com/office/drawing/2014/main" id="{72DF1F5E-2861-7265-37C6-D1EF8DBD6A57}"/>
              </a:ext>
            </a:extLst>
          </p:cNvPr>
          <p:cNvSpPr>
            <a:spLocks noGrp="1"/>
          </p:cNvSpPr>
          <p:nvPr>
            <p:ph type="body" sz="quarter" idx="15" hasCustomPrompt="1"/>
          </p:nvPr>
        </p:nvSpPr>
        <p:spPr>
          <a:xfrm>
            <a:off x="473392" y="1594384"/>
            <a:ext cx="11254153" cy="357470"/>
          </a:xfrm>
          <a:prstGeom prst="rect">
            <a:avLst/>
          </a:prstGeom>
        </p:spPr>
        <p:txBody>
          <a:bodyPr wrap="square" anchor="t" anchorCtr="0">
            <a:spAutoFit/>
          </a:bodyPr>
          <a:lstStyle>
            <a:lvl1pPr marL="351701" indent="-351701">
              <a:lnSpc>
                <a:spcPct val="100000"/>
              </a:lnSpc>
              <a:spcBef>
                <a:spcPts val="0"/>
              </a:spcBef>
              <a:buFont typeface="Arial" panose="020B0604020202020204" pitchFamily="34" charset="0"/>
              <a:buChar char="•"/>
              <a:defRPr sz="1800">
                <a:latin typeface="+mn-lt"/>
                <a:ea typeface="Verdana" panose="020B0604030504040204" pitchFamily="34" charset="0"/>
                <a:cs typeface="Calibri Light" panose="020F0302020204030204" pitchFamily="34" charset="0"/>
              </a:defRPr>
            </a:lvl1pPr>
            <a:lvl2pPr marL="893965" indent="-412093">
              <a:buFont typeface="Arial" panose="020B0604020202020204" pitchFamily="34" charset="0"/>
              <a:buChar char="•"/>
              <a:defRPr sz="1683">
                <a:latin typeface="Verdana" panose="020B0604030504040204" pitchFamily="34" charset="0"/>
                <a:ea typeface="Verdana" panose="020B0604030504040204" pitchFamily="34" charset="0"/>
                <a:cs typeface="Verdana" panose="020B0604030504040204" pitchFamily="34" charset="0"/>
              </a:defRPr>
            </a:lvl2pPr>
            <a:lvl3pPr marL="1307155" indent="-343409">
              <a:buFont typeface="Arial" panose="020B0604020202020204" pitchFamily="34" charset="0"/>
              <a:buChar char="•"/>
              <a:defRPr sz="1322">
                <a:latin typeface="Verdana" panose="020B0604030504040204" pitchFamily="34" charset="0"/>
                <a:ea typeface="Verdana" panose="020B0604030504040204" pitchFamily="34" charset="0"/>
                <a:cs typeface="Verdana" panose="020B0604030504040204" pitchFamily="34" charset="0"/>
              </a:defRPr>
            </a:lvl3pPr>
            <a:lvl4pPr marL="1789026"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4pPr>
            <a:lvl5pPr marL="2270899"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5pPr>
          </a:lstStyle>
          <a:p>
            <a:pPr marL="285750" indent="-285750">
              <a:buFont typeface="Arial" panose="020B0604020202020204" pitchFamily="34" charset="0"/>
              <a:buChar char="•"/>
            </a:pPr>
            <a:r>
              <a:rPr lang="en-US" sz="1723" dirty="0"/>
              <a:t>&lt;Case for change, quantified where possible&gt;</a:t>
            </a:r>
          </a:p>
        </p:txBody>
      </p:sp>
    </p:spTree>
    <p:extLst>
      <p:ext uri="{BB962C8B-B14F-4D97-AF65-F5344CB8AC3E}">
        <p14:creationId xmlns:p14="http://schemas.microsoft.com/office/powerpoint/2010/main" val="2129496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 Offices">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6747C96A-D580-4F5F-9058-6E2134F68507}"/>
              </a:ext>
            </a:extLst>
          </p:cNvPr>
          <p:cNvSpPr>
            <a:spLocks noGrp="1"/>
          </p:cNvSpPr>
          <p:nvPr>
            <p:ph type="body" sz="quarter" idx="31" hasCustomPrompt="1"/>
          </p:nvPr>
        </p:nvSpPr>
        <p:spPr>
          <a:xfrm>
            <a:off x="468974" y="901291"/>
            <a:ext cx="2097818" cy="193747"/>
          </a:xfrm>
          <a:prstGeom prst="rect">
            <a:avLst/>
          </a:prstGeom>
        </p:spPr>
        <p:txBody>
          <a:bodyPr/>
          <a:lstStyle>
            <a:lvl1pPr marL="0" indent="0" algn="l">
              <a:buFontTx/>
              <a:buNone/>
              <a:defRPr sz="1200" b="1">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Office Location</a:t>
            </a:r>
          </a:p>
        </p:txBody>
      </p:sp>
      <p:sp>
        <p:nvSpPr>
          <p:cNvPr id="8" name="Text Placeholder 10">
            <a:extLst>
              <a:ext uri="{FF2B5EF4-FFF2-40B4-BE49-F238E27FC236}">
                <a16:creationId xmlns:a16="http://schemas.microsoft.com/office/drawing/2014/main" id="{2D274EF5-7610-4DEA-820A-2807D9AA52EA}"/>
              </a:ext>
            </a:extLst>
          </p:cNvPr>
          <p:cNvSpPr>
            <a:spLocks noGrp="1"/>
          </p:cNvSpPr>
          <p:nvPr>
            <p:ph type="body" sz="quarter" idx="32" hasCustomPrompt="1"/>
          </p:nvPr>
        </p:nvSpPr>
        <p:spPr>
          <a:xfrm>
            <a:off x="468926" y="1121621"/>
            <a:ext cx="3386220" cy="246707"/>
          </a:xfrm>
          <a:prstGeom prst="rect">
            <a:avLst/>
          </a:prstGeom>
        </p:spPr>
        <p:txBody>
          <a:bodyPr/>
          <a:lstStyle>
            <a:lvl1pPr marL="0" indent="0" algn="l">
              <a:buFontTx/>
              <a:buNone/>
              <a:defRPr sz="1200" b="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nb-NO" dirty="0"/>
              <a:t>A</a:t>
            </a:r>
            <a:r>
              <a:rPr lang="en-US" dirty="0" err="1"/>
              <a:t>ddress</a:t>
            </a:r>
            <a:endParaRPr lang="en-US" dirty="0"/>
          </a:p>
        </p:txBody>
      </p:sp>
      <p:sp>
        <p:nvSpPr>
          <p:cNvPr id="9" name="Text Placeholder 10">
            <a:extLst>
              <a:ext uri="{FF2B5EF4-FFF2-40B4-BE49-F238E27FC236}">
                <a16:creationId xmlns:a16="http://schemas.microsoft.com/office/drawing/2014/main" id="{0E28B84B-2686-490A-94AB-187204E709B5}"/>
              </a:ext>
            </a:extLst>
          </p:cNvPr>
          <p:cNvSpPr>
            <a:spLocks noGrp="1"/>
          </p:cNvSpPr>
          <p:nvPr>
            <p:ph type="body" sz="quarter" idx="33" hasCustomPrompt="1"/>
          </p:nvPr>
        </p:nvSpPr>
        <p:spPr>
          <a:xfrm>
            <a:off x="468926" y="1598994"/>
            <a:ext cx="3386220" cy="215895"/>
          </a:xfrm>
          <a:prstGeom prst="rect">
            <a:avLst/>
          </a:prstGeom>
        </p:spPr>
        <p:txBody>
          <a:bodyPr>
            <a:noAutofit/>
          </a:bodyPr>
          <a:lstStyle>
            <a:lvl1pPr marL="0" indent="0" algn="l">
              <a:buFontTx/>
              <a:buNone/>
              <a:defRPr sz="1200" b="0">
                <a:solidFill>
                  <a:schemeClr val="accent1"/>
                </a:solidFill>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Email</a:t>
            </a:r>
          </a:p>
        </p:txBody>
      </p:sp>
      <p:sp>
        <p:nvSpPr>
          <p:cNvPr id="10" name="Text Placeholder 10">
            <a:extLst>
              <a:ext uri="{FF2B5EF4-FFF2-40B4-BE49-F238E27FC236}">
                <a16:creationId xmlns:a16="http://schemas.microsoft.com/office/drawing/2014/main" id="{4FD6171E-B00B-4E4C-8A2B-FCE32961740B}"/>
              </a:ext>
            </a:extLst>
          </p:cNvPr>
          <p:cNvSpPr>
            <a:spLocks noGrp="1"/>
          </p:cNvSpPr>
          <p:nvPr>
            <p:ph type="body" sz="quarter" idx="34" hasCustomPrompt="1"/>
          </p:nvPr>
        </p:nvSpPr>
        <p:spPr>
          <a:xfrm>
            <a:off x="468926" y="1368325"/>
            <a:ext cx="3386220" cy="230670"/>
          </a:xfrm>
          <a:prstGeom prst="rect">
            <a:avLst/>
          </a:prstGeom>
        </p:spPr>
        <p:txBody>
          <a:bodyPr>
            <a:noAutofit/>
          </a:bodyPr>
          <a:lstStyle>
            <a:lvl1pPr marL="0" indent="0" algn="l">
              <a:buFontTx/>
              <a:buNone/>
              <a:defRPr sz="1200" b="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nb-NO" dirty="0"/>
              <a:t>Phone</a:t>
            </a:r>
            <a:endParaRPr lang="en-US" dirty="0"/>
          </a:p>
        </p:txBody>
      </p:sp>
      <p:sp>
        <p:nvSpPr>
          <p:cNvPr id="33" name="Text Placeholder 10">
            <a:extLst>
              <a:ext uri="{FF2B5EF4-FFF2-40B4-BE49-F238E27FC236}">
                <a16:creationId xmlns:a16="http://schemas.microsoft.com/office/drawing/2014/main" id="{FF9C1030-18E8-4C78-BEAB-E2E21111A291}"/>
              </a:ext>
            </a:extLst>
          </p:cNvPr>
          <p:cNvSpPr>
            <a:spLocks noGrp="1"/>
          </p:cNvSpPr>
          <p:nvPr>
            <p:ph type="body" sz="quarter" idx="35" hasCustomPrompt="1"/>
          </p:nvPr>
        </p:nvSpPr>
        <p:spPr>
          <a:xfrm>
            <a:off x="468974" y="1908552"/>
            <a:ext cx="2097818" cy="189445"/>
          </a:xfrm>
          <a:prstGeom prst="rect">
            <a:avLst/>
          </a:prstGeom>
        </p:spPr>
        <p:txBody>
          <a:bodyPr/>
          <a:lstStyle>
            <a:lvl1pPr marL="0" indent="0" algn="l">
              <a:buFontTx/>
              <a:buNone/>
              <a:defRPr sz="1200" b="1">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Office Location</a:t>
            </a:r>
          </a:p>
        </p:txBody>
      </p:sp>
      <p:sp>
        <p:nvSpPr>
          <p:cNvPr id="34" name="Text Placeholder 10">
            <a:extLst>
              <a:ext uri="{FF2B5EF4-FFF2-40B4-BE49-F238E27FC236}">
                <a16:creationId xmlns:a16="http://schemas.microsoft.com/office/drawing/2014/main" id="{1E8A7E42-983E-4672-A953-665C2F595EBD}"/>
              </a:ext>
            </a:extLst>
          </p:cNvPr>
          <p:cNvSpPr>
            <a:spLocks noGrp="1"/>
          </p:cNvSpPr>
          <p:nvPr>
            <p:ph type="body" sz="quarter" idx="36" hasCustomPrompt="1"/>
          </p:nvPr>
        </p:nvSpPr>
        <p:spPr>
          <a:xfrm>
            <a:off x="468926" y="2124583"/>
            <a:ext cx="3386220" cy="239130"/>
          </a:xfrm>
          <a:prstGeom prst="rect">
            <a:avLst/>
          </a:prstGeom>
        </p:spPr>
        <p:txBody>
          <a:bodyPr/>
          <a:lstStyle>
            <a:lvl1pPr marL="0" indent="0" algn="l">
              <a:buFontTx/>
              <a:buNone/>
              <a:defRPr sz="1200" b="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nb-NO" dirty="0"/>
              <a:t>A</a:t>
            </a:r>
            <a:r>
              <a:rPr lang="en-US" dirty="0" err="1"/>
              <a:t>ddress</a:t>
            </a:r>
            <a:endParaRPr lang="en-US" dirty="0"/>
          </a:p>
        </p:txBody>
      </p:sp>
      <p:sp>
        <p:nvSpPr>
          <p:cNvPr id="35" name="Text Placeholder 10">
            <a:extLst>
              <a:ext uri="{FF2B5EF4-FFF2-40B4-BE49-F238E27FC236}">
                <a16:creationId xmlns:a16="http://schemas.microsoft.com/office/drawing/2014/main" id="{705BDEAA-AAFA-4D0D-9C78-DDCF2070A62A}"/>
              </a:ext>
            </a:extLst>
          </p:cNvPr>
          <p:cNvSpPr>
            <a:spLocks noGrp="1"/>
          </p:cNvSpPr>
          <p:nvPr>
            <p:ph type="body" sz="quarter" idx="37" hasCustomPrompt="1"/>
          </p:nvPr>
        </p:nvSpPr>
        <p:spPr>
          <a:xfrm>
            <a:off x="468926" y="2609942"/>
            <a:ext cx="3386220" cy="205353"/>
          </a:xfrm>
          <a:prstGeom prst="rect">
            <a:avLst/>
          </a:prstGeom>
        </p:spPr>
        <p:txBody>
          <a:bodyPr>
            <a:noAutofit/>
          </a:bodyPr>
          <a:lstStyle>
            <a:lvl1pPr marL="0" indent="0" algn="l">
              <a:buFontTx/>
              <a:buNone/>
              <a:defRPr sz="1200" b="0">
                <a:solidFill>
                  <a:schemeClr val="accent1"/>
                </a:solidFill>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Email</a:t>
            </a:r>
          </a:p>
        </p:txBody>
      </p:sp>
      <p:sp>
        <p:nvSpPr>
          <p:cNvPr id="36" name="Text Placeholder 10">
            <a:extLst>
              <a:ext uri="{FF2B5EF4-FFF2-40B4-BE49-F238E27FC236}">
                <a16:creationId xmlns:a16="http://schemas.microsoft.com/office/drawing/2014/main" id="{E45CF954-861E-4B97-A86E-4B8311809505}"/>
              </a:ext>
            </a:extLst>
          </p:cNvPr>
          <p:cNvSpPr>
            <a:spLocks noGrp="1"/>
          </p:cNvSpPr>
          <p:nvPr>
            <p:ph type="body" sz="quarter" idx="38" hasCustomPrompt="1"/>
          </p:nvPr>
        </p:nvSpPr>
        <p:spPr>
          <a:xfrm>
            <a:off x="468926" y="2371285"/>
            <a:ext cx="3386220" cy="231296"/>
          </a:xfrm>
          <a:prstGeom prst="rect">
            <a:avLst/>
          </a:prstGeom>
        </p:spPr>
        <p:txBody>
          <a:bodyPr>
            <a:noAutofit/>
          </a:bodyPr>
          <a:lstStyle>
            <a:lvl1pPr marL="0" indent="0" algn="l">
              <a:buFontTx/>
              <a:buNone/>
              <a:defRPr sz="1200" b="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nb-NO" dirty="0"/>
              <a:t>Phone</a:t>
            </a:r>
            <a:endParaRPr lang="en-US" dirty="0"/>
          </a:p>
        </p:txBody>
      </p:sp>
      <p:sp>
        <p:nvSpPr>
          <p:cNvPr id="37" name="Text Placeholder 10">
            <a:extLst>
              <a:ext uri="{FF2B5EF4-FFF2-40B4-BE49-F238E27FC236}">
                <a16:creationId xmlns:a16="http://schemas.microsoft.com/office/drawing/2014/main" id="{FF4064EE-99FE-4359-A35B-447118CE1FAB}"/>
              </a:ext>
            </a:extLst>
          </p:cNvPr>
          <p:cNvSpPr>
            <a:spLocks noGrp="1"/>
          </p:cNvSpPr>
          <p:nvPr>
            <p:ph type="body" sz="quarter" idx="39" hasCustomPrompt="1"/>
          </p:nvPr>
        </p:nvSpPr>
        <p:spPr>
          <a:xfrm>
            <a:off x="471822" y="2909750"/>
            <a:ext cx="2097818" cy="189445"/>
          </a:xfrm>
          <a:prstGeom prst="rect">
            <a:avLst/>
          </a:prstGeom>
        </p:spPr>
        <p:txBody>
          <a:bodyPr/>
          <a:lstStyle>
            <a:lvl1pPr marL="0" indent="0" algn="l">
              <a:buFontTx/>
              <a:buNone/>
              <a:defRPr sz="1200" b="1">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Office Location</a:t>
            </a:r>
          </a:p>
        </p:txBody>
      </p:sp>
      <p:sp>
        <p:nvSpPr>
          <p:cNvPr id="38" name="Text Placeholder 10">
            <a:extLst>
              <a:ext uri="{FF2B5EF4-FFF2-40B4-BE49-F238E27FC236}">
                <a16:creationId xmlns:a16="http://schemas.microsoft.com/office/drawing/2014/main" id="{BD81636C-FE3C-4B46-B988-7E444EB5437B}"/>
              </a:ext>
            </a:extLst>
          </p:cNvPr>
          <p:cNvSpPr>
            <a:spLocks noGrp="1"/>
          </p:cNvSpPr>
          <p:nvPr>
            <p:ph type="body" sz="quarter" idx="40" hasCustomPrompt="1"/>
          </p:nvPr>
        </p:nvSpPr>
        <p:spPr>
          <a:xfrm>
            <a:off x="471772" y="3128842"/>
            <a:ext cx="3289445" cy="227596"/>
          </a:xfrm>
          <a:prstGeom prst="rect">
            <a:avLst/>
          </a:prstGeom>
        </p:spPr>
        <p:txBody>
          <a:bodyPr/>
          <a:lstStyle>
            <a:lvl1pPr marL="0" indent="0" algn="l">
              <a:buFontTx/>
              <a:buNone/>
              <a:defRPr sz="1200" b="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nb-NO" dirty="0"/>
              <a:t>A</a:t>
            </a:r>
            <a:r>
              <a:rPr lang="en-US" dirty="0" err="1"/>
              <a:t>ddress</a:t>
            </a:r>
            <a:endParaRPr lang="en-US" dirty="0"/>
          </a:p>
        </p:txBody>
      </p:sp>
      <p:sp>
        <p:nvSpPr>
          <p:cNvPr id="39" name="Text Placeholder 10">
            <a:extLst>
              <a:ext uri="{FF2B5EF4-FFF2-40B4-BE49-F238E27FC236}">
                <a16:creationId xmlns:a16="http://schemas.microsoft.com/office/drawing/2014/main" id="{307C38EC-1FA9-4EFC-8222-4375A15BB6AB}"/>
              </a:ext>
            </a:extLst>
          </p:cNvPr>
          <p:cNvSpPr>
            <a:spLocks noGrp="1"/>
          </p:cNvSpPr>
          <p:nvPr>
            <p:ph type="body" sz="quarter" idx="41" hasCustomPrompt="1"/>
          </p:nvPr>
        </p:nvSpPr>
        <p:spPr>
          <a:xfrm>
            <a:off x="471772" y="3619189"/>
            <a:ext cx="3289445" cy="199857"/>
          </a:xfrm>
          <a:prstGeom prst="rect">
            <a:avLst/>
          </a:prstGeom>
        </p:spPr>
        <p:txBody>
          <a:bodyPr>
            <a:noAutofit/>
          </a:bodyPr>
          <a:lstStyle>
            <a:lvl1pPr marL="0" indent="0" algn="l">
              <a:buFontTx/>
              <a:buNone/>
              <a:defRPr sz="1200" b="0">
                <a:solidFill>
                  <a:schemeClr val="accent1"/>
                </a:solidFill>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Email</a:t>
            </a:r>
          </a:p>
        </p:txBody>
      </p:sp>
      <p:sp>
        <p:nvSpPr>
          <p:cNvPr id="40" name="Text Placeholder 10">
            <a:extLst>
              <a:ext uri="{FF2B5EF4-FFF2-40B4-BE49-F238E27FC236}">
                <a16:creationId xmlns:a16="http://schemas.microsoft.com/office/drawing/2014/main" id="{A84AEF4E-1AAA-480A-9FC4-8BE1F7171F8C}"/>
              </a:ext>
            </a:extLst>
          </p:cNvPr>
          <p:cNvSpPr>
            <a:spLocks noGrp="1"/>
          </p:cNvSpPr>
          <p:nvPr>
            <p:ph type="body" sz="quarter" idx="42" hasCustomPrompt="1"/>
          </p:nvPr>
        </p:nvSpPr>
        <p:spPr>
          <a:xfrm>
            <a:off x="471772" y="3375554"/>
            <a:ext cx="3289445" cy="227597"/>
          </a:xfrm>
          <a:prstGeom prst="rect">
            <a:avLst/>
          </a:prstGeom>
        </p:spPr>
        <p:txBody>
          <a:bodyPr>
            <a:noAutofit/>
          </a:bodyPr>
          <a:lstStyle>
            <a:lvl1pPr marL="0" indent="0" algn="l">
              <a:buFontTx/>
              <a:buNone/>
              <a:defRPr sz="1200" b="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nb-NO" dirty="0"/>
              <a:t>Phone</a:t>
            </a:r>
            <a:endParaRPr lang="en-US" dirty="0"/>
          </a:p>
        </p:txBody>
      </p:sp>
      <p:sp>
        <p:nvSpPr>
          <p:cNvPr id="41" name="Text Placeholder 10">
            <a:extLst>
              <a:ext uri="{FF2B5EF4-FFF2-40B4-BE49-F238E27FC236}">
                <a16:creationId xmlns:a16="http://schemas.microsoft.com/office/drawing/2014/main" id="{15223BE7-89D7-4187-9A8B-0EAEBCE46265}"/>
              </a:ext>
            </a:extLst>
          </p:cNvPr>
          <p:cNvSpPr>
            <a:spLocks noGrp="1"/>
          </p:cNvSpPr>
          <p:nvPr>
            <p:ph type="body" sz="quarter" idx="43" hasCustomPrompt="1"/>
          </p:nvPr>
        </p:nvSpPr>
        <p:spPr>
          <a:xfrm>
            <a:off x="471822" y="3932237"/>
            <a:ext cx="2097818" cy="216030"/>
          </a:xfrm>
          <a:prstGeom prst="rect">
            <a:avLst/>
          </a:prstGeom>
        </p:spPr>
        <p:txBody>
          <a:bodyPr/>
          <a:lstStyle>
            <a:lvl1pPr marL="0" indent="0" algn="l">
              <a:buFontTx/>
              <a:buNone/>
              <a:defRPr sz="1200" b="1">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Office Location</a:t>
            </a:r>
          </a:p>
        </p:txBody>
      </p:sp>
      <p:sp>
        <p:nvSpPr>
          <p:cNvPr id="42" name="Text Placeholder 10">
            <a:extLst>
              <a:ext uri="{FF2B5EF4-FFF2-40B4-BE49-F238E27FC236}">
                <a16:creationId xmlns:a16="http://schemas.microsoft.com/office/drawing/2014/main" id="{B9B30DB5-FB27-4C8D-AFAB-C117FD2FC402}"/>
              </a:ext>
            </a:extLst>
          </p:cNvPr>
          <p:cNvSpPr>
            <a:spLocks noGrp="1"/>
          </p:cNvSpPr>
          <p:nvPr>
            <p:ph type="body" sz="quarter" idx="44" hasCustomPrompt="1"/>
          </p:nvPr>
        </p:nvSpPr>
        <p:spPr>
          <a:xfrm>
            <a:off x="471772" y="4151330"/>
            <a:ext cx="3289445" cy="243639"/>
          </a:xfrm>
          <a:prstGeom prst="rect">
            <a:avLst/>
          </a:prstGeom>
        </p:spPr>
        <p:txBody>
          <a:bodyPr/>
          <a:lstStyle>
            <a:lvl1pPr marL="0" indent="0" algn="l">
              <a:buFontTx/>
              <a:buNone/>
              <a:defRPr sz="1200" b="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nb-NO" dirty="0"/>
              <a:t>A</a:t>
            </a:r>
            <a:r>
              <a:rPr lang="en-US" dirty="0" err="1"/>
              <a:t>ddress</a:t>
            </a:r>
            <a:endParaRPr lang="en-US" dirty="0"/>
          </a:p>
        </p:txBody>
      </p:sp>
      <p:sp>
        <p:nvSpPr>
          <p:cNvPr id="43" name="Text Placeholder 10">
            <a:extLst>
              <a:ext uri="{FF2B5EF4-FFF2-40B4-BE49-F238E27FC236}">
                <a16:creationId xmlns:a16="http://schemas.microsoft.com/office/drawing/2014/main" id="{9F434764-34CB-4478-907B-E2A40BB2EB31}"/>
              </a:ext>
            </a:extLst>
          </p:cNvPr>
          <p:cNvSpPr>
            <a:spLocks noGrp="1"/>
          </p:cNvSpPr>
          <p:nvPr>
            <p:ph type="body" sz="quarter" idx="45" hasCustomPrompt="1"/>
          </p:nvPr>
        </p:nvSpPr>
        <p:spPr>
          <a:xfrm>
            <a:off x="471772" y="4636182"/>
            <a:ext cx="3289445" cy="205353"/>
          </a:xfrm>
          <a:prstGeom prst="rect">
            <a:avLst/>
          </a:prstGeom>
        </p:spPr>
        <p:txBody>
          <a:bodyPr>
            <a:noAutofit/>
          </a:bodyPr>
          <a:lstStyle>
            <a:lvl1pPr marL="0" indent="0" algn="l">
              <a:buFontTx/>
              <a:buNone/>
              <a:defRPr sz="1200" b="0">
                <a:solidFill>
                  <a:schemeClr val="accent1"/>
                </a:solidFill>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Email</a:t>
            </a:r>
          </a:p>
        </p:txBody>
      </p:sp>
      <p:sp>
        <p:nvSpPr>
          <p:cNvPr id="44" name="Text Placeholder 10">
            <a:extLst>
              <a:ext uri="{FF2B5EF4-FFF2-40B4-BE49-F238E27FC236}">
                <a16:creationId xmlns:a16="http://schemas.microsoft.com/office/drawing/2014/main" id="{40AA03BB-C249-442E-8B8D-268DF9D935A2}"/>
              </a:ext>
            </a:extLst>
          </p:cNvPr>
          <p:cNvSpPr>
            <a:spLocks noGrp="1"/>
          </p:cNvSpPr>
          <p:nvPr>
            <p:ph type="body" sz="quarter" idx="46" hasCustomPrompt="1"/>
          </p:nvPr>
        </p:nvSpPr>
        <p:spPr>
          <a:xfrm>
            <a:off x="471772" y="4398033"/>
            <a:ext cx="3289445" cy="231296"/>
          </a:xfrm>
          <a:prstGeom prst="rect">
            <a:avLst/>
          </a:prstGeom>
        </p:spPr>
        <p:txBody>
          <a:bodyPr>
            <a:noAutofit/>
          </a:bodyPr>
          <a:lstStyle>
            <a:lvl1pPr marL="0" indent="0" algn="l">
              <a:buFontTx/>
              <a:buNone/>
              <a:defRPr sz="1200" b="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nb-NO" dirty="0"/>
              <a:t>Phone</a:t>
            </a:r>
            <a:endParaRPr lang="en-US" dirty="0"/>
          </a:p>
        </p:txBody>
      </p:sp>
      <p:sp>
        <p:nvSpPr>
          <p:cNvPr id="45" name="Text Placeholder 10">
            <a:extLst>
              <a:ext uri="{FF2B5EF4-FFF2-40B4-BE49-F238E27FC236}">
                <a16:creationId xmlns:a16="http://schemas.microsoft.com/office/drawing/2014/main" id="{F066C49B-77BE-4C5D-938A-121627951A3B}"/>
              </a:ext>
            </a:extLst>
          </p:cNvPr>
          <p:cNvSpPr>
            <a:spLocks noGrp="1"/>
          </p:cNvSpPr>
          <p:nvPr>
            <p:ph type="body" sz="quarter" idx="47" hasCustomPrompt="1"/>
          </p:nvPr>
        </p:nvSpPr>
        <p:spPr>
          <a:xfrm>
            <a:off x="468974" y="4945756"/>
            <a:ext cx="2097818" cy="189445"/>
          </a:xfrm>
          <a:prstGeom prst="rect">
            <a:avLst/>
          </a:prstGeom>
        </p:spPr>
        <p:txBody>
          <a:bodyPr/>
          <a:lstStyle>
            <a:lvl1pPr marL="0" indent="0" algn="l">
              <a:buFontTx/>
              <a:buNone/>
              <a:defRPr sz="1200" b="1">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Office Location</a:t>
            </a:r>
          </a:p>
        </p:txBody>
      </p:sp>
      <p:sp>
        <p:nvSpPr>
          <p:cNvPr id="46" name="Text Placeholder 10">
            <a:extLst>
              <a:ext uri="{FF2B5EF4-FFF2-40B4-BE49-F238E27FC236}">
                <a16:creationId xmlns:a16="http://schemas.microsoft.com/office/drawing/2014/main" id="{484BE85C-9D74-4769-A526-A5C430EBBD0B}"/>
              </a:ext>
            </a:extLst>
          </p:cNvPr>
          <p:cNvSpPr>
            <a:spLocks noGrp="1"/>
          </p:cNvSpPr>
          <p:nvPr>
            <p:ph type="body" sz="quarter" idx="48" hasCustomPrompt="1"/>
          </p:nvPr>
        </p:nvSpPr>
        <p:spPr>
          <a:xfrm>
            <a:off x="468926" y="5161788"/>
            <a:ext cx="3386220" cy="246707"/>
          </a:xfrm>
          <a:prstGeom prst="rect">
            <a:avLst/>
          </a:prstGeom>
        </p:spPr>
        <p:txBody>
          <a:bodyPr/>
          <a:lstStyle>
            <a:lvl1pPr marL="0" indent="0" algn="l">
              <a:buFontTx/>
              <a:buNone/>
              <a:defRPr sz="1200" b="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nb-NO" dirty="0"/>
              <a:t>A</a:t>
            </a:r>
            <a:r>
              <a:rPr lang="en-US" dirty="0" err="1"/>
              <a:t>ddress</a:t>
            </a:r>
            <a:endParaRPr lang="en-US" dirty="0"/>
          </a:p>
        </p:txBody>
      </p:sp>
      <p:sp>
        <p:nvSpPr>
          <p:cNvPr id="47" name="Text Placeholder 10">
            <a:extLst>
              <a:ext uri="{FF2B5EF4-FFF2-40B4-BE49-F238E27FC236}">
                <a16:creationId xmlns:a16="http://schemas.microsoft.com/office/drawing/2014/main" id="{A69BAAE4-B77F-4839-9404-DAD45AE1310B}"/>
              </a:ext>
            </a:extLst>
          </p:cNvPr>
          <p:cNvSpPr>
            <a:spLocks noGrp="1"/>
          </p:cNvSpPr>
          <p:nvPr>
            <p:ph type="body" sz="quarter" idx="49" hasCustomPrompt="1"/>
          </p:nvPr>
        </p:nvSpPr>
        <p:spPr>
          <a:xfrm>
            <a:off x="468926" y="5647148"/>
            <a:ext cx="3386220" cy="205353"/>
          </a:xfrm>
          <a:prstGeom prst="rect">
            <a:avLst/>
          </a:prstGeom>
        </p:spPr>
        <p:txBody>
          <a:bodyPr>
            <a:noAutofit/>
          </a:bodyPr>
          <a:lstStyle>
            <a:lvl1pPr marL="0" indent="0" algn="l">
              <a:buFontTx/>
              <a:buNone/>
              <a:defRPr sz="1200" b="0">
                <a:solidFill>
                  <a:schemeClr val="accent1"/>
                </a:solidFill>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Email</a:t>
            </a:r>
          </a:p>
        </p:txBody>
      </p:sp>
      <p:sp>
        <p:nvSpPr>
          <p:cNvPr id="48" name="Text Placeholder 10">
            <a:extLst>
              <a:ext uri="{FF2B5EF4-FFF2-40B4-BE49-F238E27FC236}">
                <a16:creationId xmlns:a16="http://schemas.microsoft.com/office/drawing/2014/main" id="{70D79E3D-CE32-42E8-BDC2-28D3118183C0}"/>
              </a:ext>
            </a:extLst>
          </p:cNvPr>
          <p:cNvSpPr>
            <a:spLocks noGrp="1"/>
          </p:cNvSpPr>
          <p:nvPr>
            <p:ph type="body" sz="quarter" idx="50" hasCustomPrompt="1"/>
          </p:nvPr>
        </p:nvSpPr>
        <p:spPr>
          <a:xfrm>
            <a:off x="468926" y="5408491"/>
            <a:ext cx="3386220" cy="246708"/>
          </a:xfrm>
          <a:prstGeom prst="rect">
            <a:avLst/>
          </a:prstGeom>
        </p:spPr>
        <p:txBody>
          <a:bodyPr>
            <a:noAutofit/>
          </a:bodyPr>
          <a:lstStyle>
            <a:lvl1pPr marL="0" indent="0" algn="l">
              <a:buFontTx/>
              <a:buNone/>
              <a:defRPr sz="1200" b="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nb-NO" dirty="0"/>
              <a:t>Phone</a:t>
            </a:r>
            <a:endParaRPr lang="en-US" dirty="0"/>
          </a:p>
        </p:txBody>
      </p:sp>
      <p:sp>
        <p:nvSpPr>
          <p:cNvPr id="54" name="Title 1">
            <a:extLst>
              <a:ext uri="{FF2B5EF4-FFF2-40B4-BE49-F238E27FC236}">
                <a16:creationId xmlns:a16="http://schemas.microsoft.com/office/drawing/2014/main" id="{809B540B-6648-4B59-9F8C-5B8E1DF52405}"/>
              </a:ext>
            </a:extLst>
          </p:cNvPr>
          <p:cNvSpPr>
            <a:spLocks noGrp="1"/>
          </p:cNvSpPr>
          <p:nvPr>
            <p:ph type="title" hasCustomPrompt="1"/>
          </p:nvPr>
        </p:nvSpPr>
        <p:spPr>
          <a:xfrm>
            <a:off x="468923" y="291691"/>
            <a:ext cx="11254154" cy="609600"/>
          </a:xfrm>
          <a:prstGeom prst="rect">
            <a:avLst/>
          </a:prstGeom>
        </p:spPr>
        <p:txBody>
          <a:bodyPr vert="horz" lIns="91440" tIns="45720" rIns="91440" bIns="45720" rtlCol="0" anchor="ctr">
            <a:noAutofit/>
          </a:bodyPr>
          <a:lstStyle>
            <a:lvl1pPr>
              <a:defRPr lang="en-US" sz="2200" dirty="0">
                <a:latin typeface="+mj-lt"/>
                <a:cs typeface="Calibri" panose="020F0502020204030204" pitchFamily="34" charset="0"/>
              </a:defRPr>
            </a:lvl1pPr>
          </a:lstStyle>
          <a:p>
            <a:pPr lvl="0"/>
            <a:r>
              <a:rPr lang="en-US" dirty="0"/>
              <a:t>Offices &amp; Contacts</a:t>
            </a:r>
          </a:p>
        </p:txBody>
      </p:sp>
      <p:sp>
        <p:nvSpPr>
          <p:cNvPr id="2" name="Text Placeholder 12">
            <a:extLst>
              <a:ext uri="{FF2B5EF4-FFF2-40B4-BE49-F238E27FC236}">
                <a16:creationId xmlns:a16="http://schemas.microsoft.com/office/drawing/2014/main" id="{6CF7A6F7-4B6D-262B-E92E-B07817A295A9}"/>
              </a:ext>
            </a:extLst>
          </p:cNvPr>
          <p:cNvSpPr>
            <a:spLocks noGrp="1"/>
          </p:cNvSpPr>
          <p:nvPr>
            <p:ph type="body" sz="quarter" idx="17" hasCustomPrompt="1"/>
          </p:nvPr>
        </p:nvSpPr>
        <p:spPr>
          <a:xfrm>
            <a:off x="468923" y="5974440"/>
            <a:ext cx="11254154" cy="243638"/>
          </a:xfrm>
          <a:prstGeom prst="rect">
            <a:avLst/>
          </a:prstGeom>
          <a:noFill/>
        </p:spPr>
        <p:txBody>
          <a:bodyPr lIns="91440" tIns="0" rIns="0" bIns="0" anchor="b" anchorCtr="0">
            <a:noAutofit/>
          </a:bodyPr>
          <a:lstStyle>
            <a:lvl1pPr marL="0" indent="0">
              <a:spcBef>
                <a:spcPts val="0"/>
              </a:spcBef>
              <a:buNone/>
              <a:defRPr sz="1000" baseline="0">
                <a:latin typeface="+mn-lt"/>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dirty="0"/>
              <a:t>Click to enter Footnotes (*, </a:t>
            </a:r>
            <a:r>
              <a:rPr lang="en-US" dirty="0" err="1"/>
              <a:t>etc</a:t>
            </a:r>
            <a:r>
              <a:rPr lang="en-US" dirty="0"/>
              <a:t>) and Source of information here (Source: example1; example 2; </a:t>
            </a:r>
            <a:r>
              <a:rPr lang="en-US" dirty="0" err="1"/>
              <a:t>Rystad</a:t>
            </a:r>
            <a:r>
              <a:rPr lang="en-US" dirty="0"/>
              <a:t> Energy research and analysis; </a:t>
            </a:r>
            <a:r>
              <a:rPr lang="en-US" dirty="0" err="1"/>
              <a:t>Rystad</a:t>
            </a:r>
            <a:r>
              <a:rPr lang="en-US" dirty="0"/>
              <a:t> Energy </a:t>
            </a:r>
            <a:r>
              <a:rPr lang="en-US" dirty="0" err="1"/>
              <a:t>UCube</a:t>
            </a:r>
            <a:r>
              <a:rPr lang="en-US" dirty="0"/>
              <a:t>… </a:t>
            </a:r>
            <a:r>
              <a:rPr lang="en-US" dirty="0" err="1"/>
              <a:t>etc</a:t>
            </a:r>
            <a:r>
              <a:rPr lang="en-US" dirty="0"/>
              <a:t>)</a:t>
            </a:r>
          </a:p>
        </p:txBody>
      </p:sp>
      <p:pic>
        <p:nvPicPr>
          <p:cNvPr id="5" name="Picture 4" descr="A map of the world&#10;&#10;Description automatically generated">
            <a:extLst>
              <a:ext uri="{FF2B5EF4-FFF2-40B4-BE49-F238E27FC236}">
                <a16:creationId xmlns:a16="http://schemas.microsoft.com/office/drawing/2014/main" id="{6B1A47F6-43E5-78A8-7CE3-653B28CD95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2958" y="639923"/>
            <a:ext cx="10455908" cy="5881448"/>
          </a:xfrm>
          <a:prstGeom prst="rect">
            <a:avLst/>
          </a:prstGeom>
        </p:spPr>
      </p:pic>
    </p:spTree>
    <p:extLst>
      <p:ext uri="{BB962C8B-B14F-4D97-AF65-F5344CB8AC3E}">
        <p14:creationId xmlns:p14="http://schemas.microsoft.com/office/powerpoint/2010/main" val="30479993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 Offices Map">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321D4A8-8A5F-A188-4420-AC286C96497E}"/>
              </a:ext>
            </a:extLst>
          </p:cNvPr>
          <p:cNvSpPr>
            <a:spLocks noGrp="1"/>
          </p:cNvSpPr>
          <p:nvPr>
            <p:ph type="body" sz="quarter" idx="17" hasCustomPrompt="1"/>
          </p:nvPr>
        </p:nvSpPr>
        <p:spPr>
          <a:xfrm>
            <a:off x="468923" y="5974440"/>
            <a:ext cx="11254154" cy="243638"/>
          </a:xfrm>
          <a:prstGeom prst="rect">
            <a:avLst/>
          </a:prstGeom>
          <a:noFill/>
        </p:spPr>
        <p:txBody>
          <a:bodyPr lIns="91440" tIns="0" rIns="0" bIns="0" anchor="b" anchorCtr="0">
            <a:noAutofit/>
          </a:bodyPr>
          <a:lstStyle>
            <a:lvl1pPr marL="0" indent="0">
              <a:spcBef>
                <a:spcPts val="0"/>
              </a:spcBef>
              <a:buNone/>
              <a:defRPr sz="1000" baseline="0">
                <a:latin typeface="+mn-lt"/>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dirty="0"/>
              <a:t>Click to enter Footnotes (*, </a:t>
            </a:r>
            <a:r>
              <a:rPr lang="en-US" dirty="0" err="1"/>
              <a:t>etc</a:t>
            </a:r>
            <a:r>
              <a:rPr lang="en-US" dirty="0"/>
              <a:t>) and Source of information here (Source: example1; example 2; </a:t>
            </a:r>
            <a:r>
              <a:rPr lang="en-US" dirty="0" err="1"/>
              <a:t>Rystad</a:t>
            </a:r>
            <a:r>
              <a:rPr lang="en-US" dirty="0"/>
              <a:t> Energy research and analysis; </a:t>
            </a:r>
            <a:r>
              <a:rPr lang="en-US" dirty="0" err="1"/>
              <a:t>Rystad</a:t>
            </a:r>
            <a:r>
              <a:rPr lang="en-US" dirty="0"/>
              <a:t> Energy </a:t>
            </a:r>
            <a:r>
              <a:rPr lang="en-US" dirty="0" err="1"/>
              <a:t>UCube</a:t>
            </a:r>
            <a:r>
              <a:rPr lang="en-US" dirty="0"/>
              <a:t>… </a:t>
            </a:r>
            <a:r>
              <a:rPr lang="en-US" dirty="0" err="1"/>
              <a:t>etc</a:t>
            </a:r>
            <a:r>
              <a:rPr lang="en-US" dirty="0"/>
              <a:t>)</a:t>
            </a:r>
          </a:p>
        </p:txBody>
      </p:sp>
      <p:pic>
        <p:nvPicPr>
          <p:cNvPr id="7" name="Picture 6" descr="A map of the world&#10;&#10;Description automatically generated">
            <a:extLst>
              <a:ext uri="{FF2B5EF4-FFF2-40B4-BE49-F238E27FC236}">
                <a16:creationId xmlns:a16="http://schemas.microsoft.com/office/drawing/2014/main" id="{10D54916-D8A5-1723-1CD0-A288D6E539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154" y="124691"/>
            <a:ext cx="11305308" cy="6359236"/>
          </a:xfrm>
          <a:prstGeom prst="rect">
            <a:avLst/>
          </a:prstGeom>
        </p:spPr>
      </p:pic>
    </p:spTree>
    <p:extLst>
      <p:ext uri="{BB962C8B-B14F-4D97-AF65-F5344CB8AC3E}">
        <p14:creationId xmlns:p14="http://schemas.microsoft.com/office/powerpoint/2010/main" val="14819902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E87C1C0-D876-4B95-9DD4-B4E6797B60EB}"/>
              </a:ext>
            </a:extLst>
          </p:cNvPr>
          <p:cNvSpPr txBox="1">
            <a:spLocks/>
          </p:cNvSpPr>
          <p:nvPr userDrawn="1"/>
        </p:nvSpPr>
        <p:spPr>
          <a:xfrm>
            <a:off x="468923" y="291691"/>
            <a:ext cx="11254154" cy="609600"/>
          </a:xfrm>
          <a:prstGeom prst="rect">
            <a:avLst/>
          </a:prstGeom>
        </p:spPr>
        <p:txBody>
          <a:bodyPr vert="horz" lIns="112542" tIns="56271" rIns="112542" bIns="56271" rtlCol="0" anchor="ctr">
            <a:noAutofit/>
          </a:bodyPr>
          <a:lstStyle>
            <a:lvl1pPr algn="l" defTabSz="914400" rtl="0" eaLnBrk="1" latinLnBrk="0" hangingPunct="1">
              <a:lnSpc>
                <a:spcPct val="90000"/>
              </a:lnSpc>
              <a:spcBef>
                <a:spcPct val="0"/>
              </a:spcBef>
              <a:buNone/>
              <a:defRPr lang="en-US" sz="1800" kern="1200" dirty="0">
                <a:solidFill>
                  <a:schemeClr val="tx1"/>
                </a:solidFill>
                <a:latin typeface="Calibri" panose="020F0502020204030204" pitchFamily="34" charset="0"/>
                <a:ea typeface="+mj-ea"/>
                <a:cs typeface="Calibri" panose="020F0502020204030204" pitchFamily="34" charset="0"/>
              </a:defRPr>
            </a:lvl1pPr>
          </a:lstStyle>
          <a:p>
            <a:r>
              <a:rPr lang="en-US" sz="2200" b="1" dirty="0">
                <a:latin typeface="+mj-lt"/>
              </a:rPr>
              <a:t>Contributors</a:t>
            </a:r>
          </a:p>
        </p:txBody>
      </p:sp>
      <p:sp>
        <p:nvSpPr>
          <p:cNvPr id="23" name="Picture Placeholder 4">
            <a:extLst>
              <a:ext uri="{FF2B5EF4-FFF2-40B4-BE49-F238E27FC236}">
                <a16:creationId xmlns:a16="http://schemas.microsoft.com/office/drawing/2014/main" id="{11CEF887-73E5-4AFC-B41D-D8A9971F054A}"/>
              </a:ext>
            </a:extLst>
          </p:cNvPr>
          <p:cNvSpPr>
            <a:spLocks noGrp="1"/>
          </p:cNvSpPr>
          <p:nvPr>
            <p:ph type="pic" sz="quarter" idx="11"/>
          </p:nvPr>
        </p:nvSpPr>
        <p:spPr>
          <a:xfrm>
            <a:off x="468923" y="800138"/>
            <a:ext cx="1571825" cy="1302365"/>
          </a:xfrm>
          <a:prstGeom prst="rect">
            <a:avLst/>
          </a:prstGeom>
        </p:spPr>
        <p:txBody>
          <a:bodyPr/>
          <a:lstStyle>
            <a:lvl1pPr>
              <a:defRPr sz="1477">
                <a:latin typeface="+mn-lt"/>
                <a:cs typeface="Calibri Light" panose="020F0302020204030204" pitchFamily="34" charset="0"/>
              </a:defRPr>
            </a:lvl1pPr>
          </a:lstStyle>
          <a:p>
            <a:r>
              <a:rPr lang="en-US"/>
              <a:t>Click icon to add picture</a:t>
            </a:r>
            <a:endParaRPr lang="en-US" dirty="0"/>
          </a:p>
        </p:txBody>
      </p:sp>
      <p:sp>
        <p:nvSpPr>
          <p:cNvPr id="24" name="Text Placeholder 8">
            <a:extLst>
              <a:ext uri="{FF2B5EF4-FFF2-40B4-BE49-F238E27FC236}">
                <a16:creationId xmlns:a16="http://schemas.microsoft.com/office/drawing/2014/main" id="{E0DB486D-D85E-4E2D-93D8-C872FB0BDE02}"/>
              </a:ext>
            </a:extLst>
          </p:cNvPr>
          <p:cNvSpPr>
            <a:spLocks noGrp="1"/>
          </p:cNvSpPr>
          <p:nvPr>
            <p:ph type="body" sz="quarter" idx="30"/>
          </p:nvPr>
        </p:nvSpPr>
        <p:spPr>
          <a:xfrm>
            <a:off x="2089204" y="1409735"/>
            <a:ext cx="4006796" cy="692765"/>
          </a:xfrm>
          <a:prstGeom prst="rect">
            <a:avLst/>
          </a:prstGeom>
        </p:spPr>
        <p:txBody>
          <a:bodyPr>
            <a:normAutofit/>
          </a:bodyPr>
          <a:lstStyle>
            <a:lvl1pPr marL="0" indent="0">
              <a:buFontTx/>
              <a:buNone/>
              <a:defRPr sz="120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Click to edit Master text styles</a:t>
            </a:r>
          </a:p>
        </p:txBody>
      </p:sp>
      <p:sp>
        <p:nvSpPr>
          <p:cNvPr id="25" name="Text Placeholder 10">
            <a:extLst>
              <a:ext uri="{FF2B5EF4-FFF2-40B4-BE49-F238E27FC236}">
                <a16:creationId xmlns:a16="http://schemas.microsoft.com/office/drawing/2014/main" id="{59E8076E-2602-4CB7-BD79-E9F9D09E874B}"/>
              </a:ext>
            </a:extLst>
          </p:cNvPr>
          <p:cNvSpPr>
            <a:spLocks noGrp="1"/>
          </p:cNvSpPr>
          <p:nvPr>
            <p:ph type="body" sz="quarter" idx="31" hasCustomPrompt="1"/>
          </p:nvPr>
        </p:nvSpPr>
        <p:spPr>
          <a:xfrm>
            <a:off x="2089248" y="800133"/>
            <a:ext cx="4006796" cy="173008"/>
          </a:xfrm>
          <a:prstGeom prst="rect">
            <a:avLst/>
          </a:prstGeom>
        </p:spPr>
        <p:txBody>
          <a:bodyPr/>
          <a:lstStyle>
            <a:lvl1pPr marL="0" indent="0" algn="l">
              <a:buFontTx/>
              <a:buNone/>
              <a:defRPr sz="1200" b="1">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Name</a:t>
            </a:r>
          </a:p>
        </p:txBody>
      </p:sp>
      <p:sp>
        <p:nvSpPr>
          <p:cNvPr id="26" name="Text Placeholder 10">
            <a:extLst>
              <a:ext uri="{FF2B5EF4-FFF2-40B4-BE49-F238E27FC236}">
                <a16:creationId xmlns:a16="http://schemas.microsoft.com/office/drawing/2014/main" id="{EB1DD34E-ADFF-44AC-A9EE-4E15B6151205}"/>
              </a:ext>
            </a:extLst>
          </p:cNvPr>
          <p:cNvSpPr>
            <a:spLocks noGrp="1"/>
          </p:cNvSpPr>
          <p:nvPr>
            <p:ph type="body" sz="quarter" idx="32" hasCustomPrompt="1"/>
          </p:nvPr>
        </p:nvSpPr>
        <p:spPr>
          <a:xfrm>
            <a:off x="2089204" y="990305"/>
            <a:ext cx="4006796" cy="188644"/>
          </a:xfrm>
          <a:prstGeom prst="rect">
            <a:avLst/>
          </a:prstGeom>
        </p:spPr>
        <p:txBody>
          <a:bodyPr/>
          <a:lstStyle>
            <a:lvl1pPr marL="0" indent="0" algn="l">
              <a:buFontTx/>
              <a:buNone/>
              <a:defRPr sz="1200" b="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Job Title</a:t>
            </a:r>
          </a:p>
        </p:txBody>
      </p:sp>
      <p:sp>
        <p:nvSpPr>
          <p:cNvPr id="27" name="Text Placeholder 10">
            <a:extLst>
              <a:ext uri="{FF2B5EF4-FFF2-40B4-BE49-F238E27FC236}">
                <a16:creationId xmlns:a16="http://schemas.microsoft.com/office/drawing/2014/main" id="{9EC0C1FB-10F7-4E79-88D0-9F011032EC72}"/>
              </a:ext>
            </a:extLst>
          </p:cNvPr>
          <p:cNvSpPr>
            <a:spLocks noGrp="1"/>
          </p:cNvSpPr>
          <p:nvPr>
            <p:ph type="body" sz="quarter" idx="33" hasCustomPrompt="1"/>
          </p:nvPr>
        </p:nvSpPr>
        <p:spPr>
          <a:xfrm>
            <a:off x="2089204" y="1177052"/>
            <a:ext cx="4006796" cy="183693"/>
          </a:xfrm>
          <a:prstGeom prst="rect">
            <a:avLst/>
          </a:prstGeom>
        </p:spPr>
        <p:txBody>
          <a:bodyPr>
            <a:noAutofit/>
          </a:bodyPr>
          <a:lstStyle>
            <a:lvl1pPr marL="0" indent="0" algn="l">
              <a:buFontTx/>
              <a:buNone/>
              <a:defRPr sz="1200" b="0">
                <a:solidFill>
                  <a:schemeClr val="accent1"/>
                </a:solidFill>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Email</a:t>
            </a:r>
          </a:p>
        </p:txBody>
      </p:sp>
      <p:sp>
        <p:nvSpPr>
          <p:cNvPr id="88" name="Picture Placeholder 4">
            <a:extLst>
              <a:ext uri="{FF2B5EF4-FFF2-40B4-BE49-F238E27FC236}">
                <a16:creationId xmlns:a16="http://schemas.microsoft.com/office/drawing/2014/main" id="{D497AFCE-E079-419D-97BA-C888F516E841}"/>
              </a:ext>
            </a:extLst>
          </p:cNvPr>
          <p:cNvSpPr>
            <a:spLocks noGrp="1"/>
          </p:cNvSpPr>
          <p:nvPr>
            <p:ph type="pic" sz="quarter" idx="34"/>
          </p:nvPr>
        </p:nvSpPr>
        <p:spPr>
          <a:xfrm>
            <a:off x="6144458" y="800138"/>
            <a:ext cx="1571825" cy="1302365"/>
          </a:xfrm>
          <a:prstGeom prst="rect">
            <a:avLst/>
          </a:prstGeom>
        </p:spPr>
        <p:txBody>
          <a:bodyPr/>
          <a:lstStyle>
            <a:lvl1pPr>
              <a:defRPr sz="1477">
                <a:latin typeface="+mn-lt"/>
                <a:cs typeface="Calibri Light" panose="020F0302020204030204" pitchFamily="34" charset="0"/>
              </a:defRPr>
            </a:lvl1pPr>
          </a:lstStyle>
          <a:p>
            <a:r>
              <a:rPr lang="en-US"/>
              <a:t>Click icon to add picture</a:t>
            </a:r>
            <a:endParaRPr lang="en-US" dirty="0"/>
          </a:p>
        </p:txBody>
      </p:sp>
      <p:sp>
        <p:nvSpPr>
          <p:cNvPr id="89" name="Text Placeholder 8">
            <a:extLst>
              <a:ext uri="{FF2B5EF4-FFF2-40B4-BE49-F238E27FC236}">
                <a16:creationId xmlns:a16="http://schemas.microsoft.com/office/drawing/2014/main" id="{2D9DB505-1261-4B25-9ACD-9B0B86C3D37D}"/>
              </a:ext>
            </a:extLst>
          </p:cNvPr>
          <p:cNvSpPr>
            <a:spLocks noGrp="1"/>
          </p:cNvSpPr>
          <p:nvPr>
            <p:ph type="body" sz="quarter" idx="35"/>
          </p:nvPr>
        </p:nvSpPr>
        <p:spPr>
          <a:xfrm>
            <a:off x="7764736" y="1409735"/>
            <a:ext cx="4006796" cy="692765"/>
          </a:xfrm>
          <a:prstGeom prst="rect">
            <a:avLst/>
          </a:prstGeom>
        </p:spPr>
        <p:txBody>
          <a:bodyPr>
            <a:normAutofit/>
          </a:bodyPr>
          <a:lstStyle>
            <a:lvl1pPr marL="0" indent="0">
              <a:buFontTx/>
              <a:buNone/>
              <a:defRPr sz="120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Click to edit Master text styles</a:t>
            </a:r>
          </a:p>
        </p:txBody>
      </p:sp>
      <p:sp>
        <p:nvSpPr>
          <p:cNvPr id="90" name="Text Placeholder 10">
            <a:extLst>
              <a:ext uri="{FF2B5EF4-FFF2-40B4-BE49-F238E27FC236}">
                <a16:creationId xmlns:a16="http://schemas.microsoft.com/office/drawing/2014/main" id="{E345D59A-6C27-4925-ABED-992C3B8BDADF}"/>
              </a:ext>
            </a:extLst>
          </p:cNvPr>
          <p:cNvSpPr>
            <a:spLocks noGrp="1"/>
          </p:cNvSpPr>
          <p:nvPr>
            <p:ph type="body" sz="quarter" idx="36" hasCustomPrompt="1"/>
          </p:nvPr>
        </p:nvSpPr>
        <p:spPr>
          <a:xfrm>
            <a:off x="7764780" y="800133"/>
            <a:ext cx="4006796" cy="173008"/>
          </a:xfrm>
          <a:prstGeom prst="rect">
            <a:avLst/>
          </a:prstGeom>
        </p:spPr>
        <p:txBody>
          <a:bodyPr/>
          <a:lstStyle>
            <a:lvl1pPr marL="0" indent="0" algn="l">
              <a:buFontTx/>
              <a:buNone/>
              <a:defRPr sz="1200" b="1">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Name</a:t>
            </a:r>
          </a:p>
        </p:txBody>
      </p:sp>
      <p:sp>
        <p:nvSpPr>
          <p:cNvPr id="91" name="Text Placeholder 10">
            <a:extLst>
              <a:ext uri="{FF2B5EF4-FFF2-40B4-BE49-F238E27FC236}">
                <a16:creationId xmlns:a16="http://schemas.microsoft.com/office/drawing/2014/main" id="{80845BAB-17C8-4461-97AF-460653E345DE}"/>
              </a:ext>
            </a:extLst>
          </p:cNvPr>
          <p:cNvSpPr>
            <a:spLocks noGrp="1"/>
          </p:cNvSpPr>
          <p:nvPr>
            <p:ph type="body" sz="quarter" idx="37" hasCustomPrompt="1"/>
          </p:nvPr>
        </p:nvSpPr>
        <p:spPr>
          <a:xfrm>
            <a:off x="7764736" y="990305"/>
            <a:ext cx="4006796" cy="188644"/>
          </a:xfrm>
          <a:prstGeom prst="rect">
            <a:avLst/>
          </a:prstGeom>
        </p:spPr>
        <p:txBody>
          <a:bodyPr/>
          <a:lstStyle>
            <a:lvl1pPr marL="0" indent="0" algn="l">
              <a:buFontTx/>
              <a:buNone/>
              <a:defRPr sz="1200" b="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Job Title</a:t>
            </a:r>
          </a:p>
        </p:txBody>
      </p:sp>
      <p:sp>
        <p:nvSpPr>
          <p:cNvPr id="92" name="Text Placeholder 10">
            <a:extLst>
              <a:ext uri="{FF2B5EF4-FFF2-40B4-BE49-F238E27FC236}">
                <a16:creationId xmlns:a16="http://schemas.microsoft.com/office/drawing/2014/main" id="{E8C63F63-7194-4528-AEEB-EEE64D6CC43B}"/>
              </a:ext>
            </a:extLst>
          </p:cNvPr>
          <p:cNvSpPr>
            <a:spLocks noGrp="1"/>
          </p:cNvSpPr>
          <p:nvPr>
            <p:ph type="body" sz="quarter" idx="38" hasCustomPrompt="1"/>
          </p:nvPr>
        </p:nvSpPr>
        <p:spPr>
          <a:xfrm>
            <a:off x="7764736" y="1177052"/>
            <a:ext cx="4006796" cy="183693"/>
          </a:xfrm>
          <a:prstGeom prst="rect">
            <a:avLst/>
          </a:prstGeom>
        </p:spPr>
        <p:txBody>
          <a:bodyPr>
            <a:noAutofit/>
          </a:bodyPr>
          <a:lstStyle>
            <a:lvl1pPr marL="0" indent="0" algn="l">
              <a:buFontTx/>
              <a:buNone/>
              <a:defRPr sz="1200" b="0">
                <a:solidFill>
                  <a:schemeClr val="accent1"/>
                </a:solidFill>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Email</a:t>
            </a:r>
          </a:p>
        </p:txBody>
      </p:sp>
      <p:sp>
        <p:nvSpPr>
          <p:cNvPr id="93" name="Picture Placeholder 4">
            <a:extLst>
              <a:ext uri="{FF2B5EF4-FFF2-40B4-BE49-F238E27FC236}">
                <a16:creationId xmlns:a16="http://schemas.microsoft.com/office/drawing/2014/main" id="{7AE94B2E-BF5E-42A6-9B43-8D62D27B6AA0}"/>
              </a:ext>
            </a:extLst>
          </p:cNvPr>
          <p:cNvSpPr>
            <a:spLocks noGrp="1"/>
          </p:cNvSpPr>
          <p:nvPr>
            <p:ph type="pic" sz="quarter" idx="39"/>
          </p:nvPr>
        </p:nvSpPr>
        <p:spPr>
          <a:xfrm>
            <a:off x="468880" y="2191517"/>
            <a:ext cx="1571825" cy="1302365"/>
          </a:xfrm>
          <a:prstGeom prst="rect">
            <a:avLst/>
          </a:prstGeom>
        </p:spPr>
        <p:txBody>
          <a:bodyPr/>
          <a:lstStyle>
            <a:lvl1pPr>
              <a:defRPr sz="1477">
                <a:latin typeface="+mn-lt"/>
                <a:cs typeface="Calibri Light" panose="020F0302020204030204" pitchFamily="34" charset="0"/>
              </a:defRPr>
            </a:lvl1pPr>
          </a:lstStyle>
          <a:p>
            <a:r>
              <a:rPr lang="en-US"/>
              <a:t>Click icon to add picture</a:t>
            </a:r>
            <a:endParaRPr lang="en-US" dirty="0"/>
          </a:p>
        </p:txBody>
      </p:sp>
      <p:sp>
        <p:nvSpPr>
          <p:cNvPr id="94" name="Text Placeholder 8">
            <a:extLst>
              <a:ext uri="{FF2B5EF4-FFF2-40B4-BE49-F238E27FC236}">
                <a16:creationId xmlns:a16="http://schemas.microsoft.com/office/drawing/2014/main" id="{D0E65D19-B875-4241-9E62-26D9715C9637}"/>
              </a:ext>
            </a:extLst>
          </p:cNvPr>
          <p:cNvSpPr>
            <a:spLocks noGrp="1"/>
          </p:cNvSpPr>
          <p:nvPr>
            <p:ph type="body" sz="quarter" idx="40"/>
          </p:nvPr>
        </p:nvSpPr>
        <p:spPr>
          <a:xfrm>
            <a:off x="2089160" y="2801117"/>
            <a:ext cx="4006796" cy="692765"/>
          </a:xfrm>
          <a:prstGeom prst="rect">
            <a:avLst/>
          </a:prstGeom>
        </p:spPr>
        <p:txBody>
          <a:bodyPr>
            <a:normAutofit/>
          </a:bodyPr>
          <a:lstStyle>
            <a:lvl1pPr marL="0" indent="0">
              <a:buFontTx/>
              <a:buNone/>
              <a:defRPr sz="120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Click to edit Master text styles</a:t>
            </a:r>
          </a:p>
        </p:txBody>
      </p:sp>
      <p:sp>
        <p:nvSpPr>
          <p:cNvPr id="95" name="Text Placeholder 10">
            <a:extLst>
              <a:ext uri="{FF2B5EF4-FFF2-40B4-BE49-F238E27FC236}">
                <a16:creationId xmlns:a16="http://schemas.microsoft.com/office/drawing/2014/main" id="{69588479-A7DD-4652-95FB-37CE5EE8F4E6}"/>
              </a:ext>
            </a:extLst>
          </p:cNvPr>
          <p:cNvSpPr>
            <a:spLocks noGrp="1"/>
          </p:cNvSpPr>
          <p:nvPr>
            <p:ph type="body" sz="quarter" idx="41" hasCustomPrompt="1"/>
          </p:nvPr>
        </p:nvSpPr>
        <p:spPr>
          <a:xfrm>
            <a:off x="2089204" y="2191512"/>
            <a:ext cx="4006796" cy="173008"/>
          </a:xfrm>
          <a:prstGeom prst="rect">
            <a:avLst/>
          </a:prstGeom>
        </p:spPr>
        <p:txBody>
          <a:bodyPr/>
          <a:lstStyle>
            <a:lvl1pPr marL="0" indent="0" algn="l">
              <a:buFontTx/>
              <a:buNone/>
              <a:defRPr sz="1200" b="1">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Name</a:t>
            </a:r>
          </a:p>
        </p:txBody>
      </p:sp>
      <p:sp>
        <p:nvSpPr>
          <p:cNvPr id="96" name="Text Placeholder 10">
            <a:extLst>
              <a:ext uri="{FF2B5EF4-FFF2-40B4-BE49-F238E27FC236}">
                <a16:creationId xmlns:a16="http://schemas.microsoft.com/office/drawing/2014/main" id="{9B21105B-7A62-4909-8152-8F6CCDC59565}"/>
              </a:ext>
            </a:extLst>
          </p:cNvPr>
          <p:cNvSpPr>
            <a:spLocks noGrp="1"/>
          </p:cNvSpPr>
          <p:nvPr>
            <p:ph type="body" sz="quarter" idx="42" hasCustomPrompt="1"/>
          </p:nvPr>
        </p:nvSpPr>
        <p:spPr>
          <a:xfrm>
            <a:off x="2089160" y="2381684"/>
            <a:ext cx="4006796" cy="188644"/>
          </a:xfrm>
          <a:prstGeom prst="rect">
            <a:avLst/>
          </a:prstGeom>
        </p:spPr>
        <p:txBody>
          <a:bodyPr/>
          <a:lstStyle>
            <a:lvl1pPr marL="0" indent="0" algn="l">
              <a:buFontTx/>
              <a:buNone/>
              <a:defRPr sz="1200" b="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Job Title</a:t>
            </a:r>
          </a:p>
        </p:txBody>
      </p:sp>
      <p:sp>
        <p:nvSpPr>
          <p:cNvPr id="97" name="Text Placeholder 10">
            <a:extLst>
              <a:ext uri="{FF2B5EF4-FFF2-40B4-BE49-F238E27FC236}">
                <a16:creationId xmlns:a16="http://schemas.microsoft.com/office/drawing/2014/main" id="{BECCEB03-AA0D-4626-9B1B-E5341DD8CFA5}"/>
              </a:ext>
            </a:extLst>
          </p:cNvPr>
          <p:cNvSpPr>
            <a:spLocks noGrp="1"/>
          </p:cNvSpPr>
          <p:nvPr>
            <p:ph type="body" sz="quarter" idx="43" hasCustomPrompt="1"/>
          </p:nvPr>
        </p:nvSpPr>
        <p:spPr>
          <a:xfrm>
            <a:off x="2089160" y="2568431"/>
            <a:ext cx="4006796" cy="183693"/>
          </a:xfrm>
          <a:prstGeom prst="rect">
            <a:avLst/>
          </a:prstGeom>
        </p:spPr>
        <p:txBody>
          <a:bodyPr>
            <a:noAutofit/>
          </a:bodyPr>
          <a:lstStyle>
            <a:lvl1pPr marL="0" indent="0" algn="l">
              <a:buFontTx/>
              <a:buNone/>
              <a:defRPr sz="1200" b="0">
                <a:solidFill>
                  <a:schemeClr val="accent1"/>
                </a:solidFill>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Email</a:t>
            </a:r>
          </a:p>
        </p:txBody>
      </p:sp>
      <p:sp>
        <p:nvSpPr>
          <p:cNvPr id="98" name="Picture Placeholder 4">
            <a:extLst>
              <a:ext uri="{FF2B5EF4-FFF2-40B4-BE49-F238E27FC236}">
                <a16:creationId xmlns:a16="http://schemas.microsoft.com/office/drawing/2014/main" id="{DC87907C-8A00-434B-BCD2-6B082920C2F9}"/>
              </a:ext>
            </a:extLst>
          </p:cNvPr>
          <p:cNvSpPr>
            <a:spLocks noGrp="1"/>
          </p:cNvSpPr>
          <p:nvPr>
            <p:ph type="pic" sz="quarter" idx="44"/>
          </p:nvPr>
        </p:nvSpPr>
        <p:spPr>
          <a:xfrm>
            <a:off x="6144411" y="2191517"/>
            <a:ext cx="1571825" cy="1302365"/>
          </a:xfrm>
          <a:prstGeom prst="rect">
            <a:avLst/>
          </a:prstGeom>
        </p:spPr>
        <p:txBody>
          <a:bodyPr/>
          <a:lstStyle>
            <a:lvl1pPr>
              <a:defRPr sz="1477">
                <a:latin typeface="+mn-lt"/>
                <a:cs typeface="Calibri Light" panose="020F0302020204030204" pitchFamily="34" charset="0"/>
              </a:defRPr>
            </a:lvl1pPr>
          </a:lstStyle>
          <a:p>
            <a:r>
              <a:rPr lang="en-US"/>
              <a:t>Click icon to add picture</a:t>
            </a:r>
            <a:endParaRPr lang="en-US" dirty="0"/>
          </a:p>
        </p:txBody>
      </p:sp>
      <p:sp>
        <p:nvSpPr>
          <p:cNvPr id="99" name="Text Placeholder 8">
            <a:extLst>
              <a:ext uri="{FF2B5EF4-FFF2-40B4-BE49-F238E27FC236}">
                <a16:creationId xmlns:a16="http://schemas.microsoft.com/office/drawing/2014/main" id="{5574F182-7DFB-4213-9695-E05B16B9BA9E}"/>
              </a:ext>
            </a:extLst>
          </p:cNvPr>
          <p:cNvSpPr>
            <a:spLocks noGrp="1"/>
          </p:cNvSpPr>
          <p:nvPr>
            <p:ph type="body" sz="quarter" idx="45"/>
          </p:nvPr>
        </p:nvSpPr>
        <p:spPr>
          <a:xfrm>
            <a:off x="7764692" y="2801117"/>
            <a:ext cx="4006796" cy="692765"/>
          </a:xfrm>
          <a:prstGeom prst="rect">
            <a:avLst/>
          </a:prstGeom>
        </p:spPr>
        <p:txBody>
          <a:bodyPr>
            <a:normAutofit/>
          </a:bodyPr>
          <a:lstStyle>
            <a:lvl1pPr marL="0" indent="0">
              <a:buFontTx/>
              <a:buNone/>
              <a:defRPr sz="120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Click to edit Master text styles</a:t>
            </a:r>
          </a:p>
        </p:txBody>
      </p:sp>
      <p:sp>
        <p:nvSpPr>
          <p:cNvPr id="100" name="Text Placeholder 10">
            <a:extLst>
              <a:ext uri="{FF2B5EF4-FFF2-40B4-BE49-F238E27FC236}">
                <a16:creationId xmlns:a16="http://schemas.microsoft.com/office/drawing/2014/main" id="{CF6BBB09-24DC-49E6-9BB7-E98929589822}"/>
              </a:ext>
            </a:extLst>
          </p:cNvPr>
          <p:cNvSpPr>
            <a:spLocks noGrp="1"/>
          </p:cNvSpPr>
          <p:nvPr>
            <p:ph type="body" sz="quarter" idx="46" hasCustomPrompt="1"/>
          </p:nvPr>
        </p:nvSpPr>
        <p:spPr>
          <a:xfrm>
            <a:off x="7764736" y="2191512"/>
            <a:ext cx="4006796" cy="173008"/>
          </a:xfrm>
          <a:prstGeom prst="rect">
            <a:avLst/>
          </a:prstGeom>
        </p:spPr>
        <p:txBody>
          <a:bodyPr/>
          <a:lstStyle>
            <a:lvl1pPr marL="0" indent="0" algn="l">
              <a:buFontTx/>
              <a:buNone/>
              <a:defRPr sz="1200" b="1">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Name</a:t>
            </a:r>
          </a:p>
        </p:txBody>
      </p:sp>
      <p:sp>
        <p:nvSpPr>
          <p:cNvPr id="101" name="Text Placeholder 10">
            <a:extLst>
              <a:ext uri="{FF2B5EF4-FFF2-40B4-BE49-F238E27FC236}">
                <a16:creationId xmlns:a16="http://schemas.microsoft.com/office/drawing/2014/main" id="{64D61DBA-01AA-400D-97EC-780502BBE312}"/>
              </a:ext>
            </a:extLst>
          </p:cNvPr>
          <p:cNvSpPr>
            <a:spLocks noGrp="1"/>
          </p:cNvSpPr>
          <p:nvPr>
            <p:ph type="body" sz="quarter" idx="47" hasCustomPrompt="1"/>
          </p:nvPr>
        </p:nvSpPr>
        <p:spPr>
          <a:xfrm>
            <a:off x="7764692" y="2381684"/>
            <a:ext cx="4006796" cy="188644"/>
          </a:xfrm>
          <a:prstGeom prst="rect">
            <a:avLst/>
          </a:prstGeom>
        </p:spPr>
        <p:txBody>
          <a:bodyPr/>
          <a:lstStyle>
            <a:lvl1pPr marL="0" indent="0" algn="l">
              <a:buFontTx/>
              <a:buNone/>
              <a:defRPr sz="1200" b="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Job Title</a:t>
            </a:r>
          </a:p>
        </p:txBody>
      </p:sp>
      <p:sp>
        <p:nvSpPr>
          <p:cNvPr id="102" name="Text Placeholder 10">
            <a:extLst>
              <a:ext uri="{FF2B5EF4-FFF2-40B4-BE49-F238E27FC236}">
                <a16:creationId xmlns:a16="http://schemas.microsoft.com/office/drawing/2014/main" id="{980F55BC-0E2A-4D65-BB21-B19DEEF59F15}"/>
              </a:ext>
            </a:extLst>
          </p:cNvPr>
          <p:cNvSpPr>
            <a:spLocks noGrp="1"/>
          </p:cNvSpPr>
          <p:nvPr>
            <p:ph type="body" sz="quarter" idx="48" hasCustomPrompt="1"/>
          </p:nvPr>
        </p:nvSpPr>
        <p:spPr>
          <a:xfrm>
            <a:off x="7764692" y="2568431"/>
            <a:ext cx="4006796" cy="183693"/>
          </a:xfrm>
          <a:prstGeom prst="rect">
            <a:avLst/>
          </a:prstGeom>
        </p:spPr>
        <p:txBody>
          <a:bodyPr>
            <a:noAutofit/>
          </a:bodyPr>
          <a:lstStyle>
            <a:lvl1pPr marL="0" indent="0" algn="l">
              <a:buFontTx/>
              <a:buNone/>
              <a:defRPr sz="1200" b="0">
                <a:solidFill>
                  <a:schemeClr val="accent1"/>
                </a:solidFill>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Email</a:t>
            </a:r>
          </a:p>
        </p:txBody>
      </p:sp>
      <p:sp>
        <p:nvSpPr>
          <p:cNvPr id="103" name="Picture Placeholder 4">
            <a:extLst>
              <a:ext uri="{FF2B5EF4-FFF2-40B4-BE49-F238E27FC236}">
                <a16:creationId xmlns:a16="http://schemas.microsoft.com/office/drawing/2014/main" id="{2C30A207-7B75-4EAD-A62A-2A923E1832EE}"/>
              </a:ext>
            </a:extLst>
          </p:cNvPr>
          <p:cNvSpPr>
            <a:spLocks noGrp="1"/>
          </p:cNvSpPr>
          <p:nvPr>
            <p:ph type="pic" sz="quarter" idx="49"/>
          </p:nvPr>
        </p:nvSpPr>
        <p:spPr>
          <a:xfrm>
            <a:off x="468880" y="3607208"/>
            <a:ext cx="1571825" cy="1302365"/>
          </a:xfrm>
          <a:prstGeom prst="rect">
            <a:avLst/>
          </a:prstGeom>
        </p:spPr>
        <p:txBody>
          <a:bodyPr/>
          <a:lstStyle>
            <a:lvl1pPr>
              <a:defRPr sz="1477">
                <a:latin typeface="+mn-lt"/>
                <a:cs typeface="Calibri Light" panose="020F0302020204030204" pitchFamily="34" charset="0"/>
              </a:defRPr>
            </a:lvl1pPr>
          </a:lstStyle>
          <a:p>
            <a:r>
              <a:rPr lang="en-US"/>
              <a:t>Click icon to add picture</a:t>
            </a:r>
            <a:endParaRPr lang="en-US" dirty="0"/>
          </a:p>
        </p:txBody>
      </p:sp>
      <p:sp>
        <p:nvSpPr>
          <p:cNvPr id="104" name="Text Placeholder 8">
            <a:extLst>
              <a:ext uri="{FF2B5EF4-FFF2-40B4-BE49-F238E27FC236}">
                <a16:creationId xmlns:a16="http://schemas.microsoft.com/office/drawing/2014/main" id="{22626FD4-E96E-4573-9985-39CAA3AD19C0}"/>
              </a:ext>
            </a:extLst>
          </p:cNvPr>
          <p:cNvSpPr>
            <a:spLocks noGrp="1"/>
          </p:cNvSpPr>
          <p:nvPr>
            <p:ph type="body" sz="quarter" idx="50"/>
          </p:nvPr>
        </p:nvSpPr>
        <p:spPr>
          <a:xfrm>
            <a:off x="2089160" y="4216808"/>
            <a:ext cx="4006796" cy="692765"/>
          </a:xfrm>
          <a:prstGeom prst="rect">
            <a:avLst/>
          </a:prstGeom>
        </p:spPr>
        <p:txBody>
          <a:bodyPr>
            <a:normAutofit/>
          </a:bodyPr>
          <a:lstStyle>
            <a:lvl1pPr marL="0" indent="0">
              <a:buFontTx/>
              <a:buNone/>
              <a:defRPr sz="120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Click to edit Master text styles</a:t>
            </a:r>
          </a:p>
        </p:txBody>
      </p:sp>
      <p:sp>
        <p:nvSpPr>
          <p:cNvPr id="105" name="Text Placeholder 10">
            <a:extLst>
              <a:ext uri="{FF2B5EF4-FFF2-40B4-BE49-F238E27FC236}">
                <a16:creationId xmlns:a16="http://schemas.microsoft.com/office/drawing/2014/main" id="{5FCD0D9A-7532-4336-BD4C-FA4957BE7D36}"/>
              </a:ext>
            </a:extLst>
          </p:cNvPr>
          <p:cNvSpPr>
            <a:spLocks noGrp="1"/>
          </p:cNvSpPr>
          <p:nvPr>
            <p:ph type="body" sz="quarter" idx="51" hasCustomPrompt="1"/>
          </p:nvPr>
        </p:nvSpPr>
        <p:spPr>
          <a:xfrm>
            <a:off x="2089204" y="3607203"/>
            <a:ext cx="4006796" cy="173008"/>
          </a:xfrm>
          <a:prstGeom prst="rect">
            <a:avLst/>
          </a:prstGeom>
        </p:spPr>
        <p:txBody>
          <a:bodyPr/>
          <a:lstStyle>
            <a:lvl1pPr marL="0" indent="0" algn="l">
              <a:buFontTx/>
              <a:buNone/>
              <a:defRPr sz="1200" b="1">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Name</a:t>
            </a:r>
          </a:p>
        </p:txBody>
      </p:sp>
      <p:sp>
        <p:nvSpPr>
          <p:cNvPr id="106" name="Text Placeholder 10">
            <a:extLst>
              <a:ext uri="{FF2B5EF4-FFF2-40B4-BE49-F238E27FC236}">
                <a16:creationId xmlns:a16="http://schemas.microsoft.com/office/drawing/2014/main" id="{E256E77C-5E44-4DCE-83E2-CCA37FAEE3CC}"/>
              </a:ext>
            </a:extLst>
          </p:cNvPr>
          <p:cNvSpPr>
            <a:spLocks noGrp="1"/>
          </p:cNvSpPr>
          <p:nvPr>
            <p:ph type="body" sz="quarter" idx="52" hasCustomPrompt="1"/>
          </p:nvPr>
        </p:nvSpPr>
        <p:spPr>
          <a:xfrm>
            <a:off x="2089160" y="3797375"/>
            <a:ext cx="4006796" cy="188644"/>
          </a:xfrm>
          <a:prstGeom prst="rect">
            <a:avLst/>
          </a:prstGeom>
        </p:spPr>
        <p:txBody>
          <a:bodyPr/>
          <a:lstStyle>
            <a:lvl1pPr marL="0" indent="0" algn="l">
              <a:buFontTx/>
              <a:buNone/>
              <a:defRPr sz="1200" b="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Job Title</a:t>
            </a:r>
          </a:p>
        </p:txBody>
      </p:sp>
      <p:sp>
        <p:nvSpPr>
          <p:cNvPr id="107" name="Text Placeholder 10">
            <a:extLst>
              <a:ext uri="{FF2B5EF4-FFF2-40B4-BE49-F238E27FC236}">
                <a16:creationId xmlns:a16="http://schemas.microsoft.com/office/drawing/2014/main" id="{01CFC982-46E0-4EA1-8D62-F5E87E137633}"/>
              </a:ext>
            </a:extLst>
          </p:cNvPr>
          <p:cNvSpPr>
            <a:spLocks noGrp="1"/>
          </p:cNvSpPr>
          <p:nvPr>
            <p:ph type="body" sz="quarter" idx="53" hasCustomPrompt="1"/>
          </p:nvPr>
        </p:nvSpPr>
        <p:spPr>
          <a:xfrm>
            <a:off x="2089160" y="3984118"/>
            <a:ext cx="4006796" cy="183693"/>
          </a:xfrm>
          <a:prstGeom prst="rect">
            <a:avLst/>
          </a:prstGeom>
        </p:spPr>
        <p:txBody>
          <a:bodyPr>
            <a:noAutofit/>
          </a:bodyPr>
          <a:lstStyle>
            <a:lvl1pPr marL="0" indent="0" algn="l">
              <a:buFontTx/>
              <a:buNone/>
              <a:defRPr sz="1200" b="0">
                <a:solidFill>
                  <a:schemeClr val="accent1"/>
                </a:solidFill>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Email</a:t>
            </a:r>
          </a:p>
        </p:txBody>
      </p:sp>
      <p:sp>
        <p:nvSpPr>
          <p:cNvPr id="108" name="Picture Placeholder 4">
            <a:extLst>
              <a:ext uri="{FF2B5EF4-FFF2-40B4-BE49-F238E27FC236}">
                <a16:creationId xmlns:a16="http://schemas.microsoft.com/office/drawing/2014/main" id="{147D3B37-6880-4542-B10E-D483D191CD13}"/>
              </a:ext>
            </a:extLst>
          </p:cNvPr>
          <p:cNvSpPr>
            <a:spLocks noGrp="1"/>
          </p:cNvSpPr>
          <p:nvPr>
            <p:ph type="pic" sz="quarter" idx="54"/>
          </p:nvPr>
        </p:nvSpPr>
        <p:spPr>
          <a:xfrm>
            <a:off x="6144411" y="3607208"/>
            <a:ext cx="1571825" cy="1302365"/>
          </a:xfrm>
          <a:prstGeom prst="rect">
            <a:avLst/>
          </a:prstGeom>
        </p:spPr>
        <p:txBody>
          <a:bodyPr/>
          <a:lstStyle>
            <a:lvl1pPr>
              <a:defRPr sz="1477">
                <a:latin typeface="+mn-lt"/>
                <a:cs typeface="Calibri Light" panose="020F0302020204030204" pitchFamily="34" charset="0"/>
              </a:defRPr>
            </a:lvl1pPr>
          </a:lstStyle>
          <a:p>
            <a:r>
              <a:rPr lang="en-US"/>
              <a:t>Click icon to add picture</a:t>
            </a:r>
            <a:endParaRPr lang="en-US" dirty="0"/>
          </a:p>
        </p:txBody>
      </p:sp>
      <p:sp>
        <p:nvSpPr>
          <p:cNvPr id="109" name="Text Placeholder 8">
            <a:extLst>
              <a:ext uri="{FF2B5EF4-FFF2-40B4-BE49-F238E27FC236}">
                <a16:creationId xmlns:a16="http://schemas.microsoft.com/office/drawing/2014/main" id="{B3E0FB5D-C0FB-4666-9591-321B5A32FFDC}"/>
              </a:ext>
            </a:extLst>
          </p:cNvPr>
          <p:cNvSpPr>
            <a:spLocks noGrp="1"/>
          </p:cNvSpPr>
          <p:nvPr>
            <p:ph type="body" sz="quarter" idx="55"/>
          </p:nvPr>
        </p:nvSpPr>
        <p:spPr>
          <a:xfrm>
            <a:off x="7764692" y="4216808"/>
            <a:ext cx="4006796" cy="692765"/>
          </a:xfrm>
          <a:prstGeom prst="rect">
            <a:avLst/>
          </a:prstGeom>
        </p:spPr>
        <p:txBody>
          <a:bodyPr>
            <a:normAutofit/>
          </a:bodyPr>
          <a:lstStyle>
            <a:lvl1pPr marL="0" indent="0">
              <a:buFontTx/>
              <a:buNone/>
              <a:defRPr sz="120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Click to edit Master text styles</a:t>
            </a:r>
          </a:p>
        </p:txBody>
      </p:sp>
      <p:sp>
        <p:nvSpPr>
          <p:cNvPr id="110" name="Text Placeholder 10">
            <a:extLst>
              <a:ext uri="{FF2B5EF4-FFF2-40B4-BE49-F238E27FC236}">
                <a16:creationId xmlns:a16="http://schemas.microsoft.com/office/drawing/2014/main" id="{382CB083-921E-4FCD-AD72-1B12521B526B}"/>
              </a:ext>
            </a:extLst>
          </p:cNvPr>
          <p:cNvSpPr>
            <a:spLocks noGrp="1"/>
          </p:cNvSpPr>
          <p:nvPr>
            <p:ph type="body" sz="quarter" idx="56" hasCustomPrompt="1"/>
          </p:nvPr>
        </p:nvSpPr>
        <p:spPr>
          <a:xfrm>
            <a:off x="7764736" y="3607203"/>
            <a:ext cx="4006796" cy="173008"/>
          </a:xfrm>
          <a:prstGeom prst="rect">
            <a:avLst/>
          </a:prstGeom>
        </p:spPr>
        <p:txBody>
          <a:bodyPr/>
          <a:lstStyle>
            <a:lvl1pPr marL="0" indent="0" algn="l">
              <a:buFontTx/>
              <a:buNone/>
              <a:defRPr sz="1200" b="1">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Name</a:t>
            </a:r>
          </a:p>
        </p:txBody>
      </p:sp>
      <p:sp>
        <p:nvSpPr>
          <p:cNvPr id="111" name="Text Placeholder 10">
            <a:extLst>
              <a:ext uri="{FF2B5EF4-FFF2-40B4-BE49-F238E27FC236}">
                <a16:creationId xmlns:a16="http://schemas.microsoft.com/office/drawing/2014/main" id="{62F8BEC7-85AD-4B9E-914F-FD4F969CCB89}"/>
              </a:ext>
            </a:extLst>
          </p:cNvPr>
          <p:cNvSpPr>
            <a:spLocks noGrp="1"/>
          </p:cNvSpPr>
          <p:nvPr>
            <p:ph type="body" sz="quarter" idx="57" hasCustomPrompt="1"/>
          </p:nvPr>
        </p:nvSpPr>
        <p:spPr>
          <a:xfrm>
            <a:off x="7764692" y="3797375"/>
            <a:ext cx="4006796" cy="188644"/>
          </a:xfrm>
          <a:prstGeom prst="rect">
            <a:avLst/>
          </a:prstGeom>
        </p:spPr>
        <p:txBody>
          <a:bodyPr/>
          <a:lstStyle>
            <a:lvl1pPr marL="0" indent="0" algn="l">
              <a:buFontTx/>
              <a:buNone/>
              <a:defRPr sz="1200" b="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Job Title</a:t>
            </a:r>
          </a:p>
        </p:txBody>
      </p:sp>
      <p:sp>
        <p:nvSpPr>
          <p:cNvPr id="112" name="Text Placeholder 10">
            <a:extLst>
              <a:ext uri="{FF2B5EF4-FFF2-40B4-BE49-F238E27FC236}">
                <a16:creationId xmlns:a16="http://schemas.microsoft.com/office/drawing/2014/main" id="{024E3EF9-6E6E-4F7D-927F-183A7C56ACB8}"/>
              </a:ext>
            </a:extLst>
          </p:cNvPr>
          <p:cNvSpPr>
            <a:spLocks noGrp="1"/>
          </p:cNvSpPr>
          <p:nvPr>
            <p:ph type="body" sz="quarter" idx="58" hasCustomPrompt="1"/>
          </p:nvPr>
        </p:nvSpPr>
        <p:spPr>
          <a:xfrm>
            <a:off x="7764692" y="3984118"/>
            <a:ext cx="4006796" cy="183693"/>
          </a:xfrm>
          <a:prstGeom prst="rect">
            <a:avLst/>
          </a:prstGeom>
        </p:spPr>
        <p:txBody>
          <a:bodyPr>
            <a:noAutofit/>
          </a:bodyPr>
          <a:lstStyle>
            <a:lvl1pPr marL="0" indent="0" algn="l">
              <a:buFontTx/>
              <a:buNone/>
              <a:defRPr sz="1200" b="0">
                <a:solidFill>
                  <a:schemeClr val="accent1"/>
                </a:solidFill>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Email</a:t>
            </a:r>
          </a:p>
        </p:txBody>
      </p:sp>
      <p:sp>
        <p:nvSpPr>
          <p:cNvPr id="113" name="Picture Placeholder 4">
            <a:extLst>
              <a:ext uri="{FF2B5EF4-FFF2-40B4-BE49-F238E27FC236}">
                <a16:creationId xmlns:a16="http://schemas.microsoft.com/office/drawing/2014/main" id="{E55A8BFC-5968-467B-9CD7-2C555A9A3DB6}"/>
              </a:ext>
            </a:extLst>
          </p:cNvPr>
          <p:cNvSpPr>
            <a:spLocks noGrp="1"/>
          </p:cNvSpPr>
          <p:nvPr>
            <p:ph type="pic" sz="quarter" idx="59"/>
          </p:nvPr>
        </p:nvSpPr>
        <p:spPr>
          <a:xfrm>
            <a:off x="468837" y="4983891"/>
            <a:ext cx="1571825" cy="1302365"/>
          </a:xfrm>
          <a:prstGeom prst="rect">
            <a:avLst/>
          </a:prstGeom>
        </p:spPr>
        <p:txBody>
          <a:bodyPr/>
          <a:lstStyle>
            <a:lvl1pPr>
              <a:defRPr sz="1477">
                <a:latin typeface="+mn-lt"/>
                <a:cs typeface="Calibri Light" panose="020F0302020204030204" pitchFamily="34" charset="0"/>
              </a:defRPr>
            </a:lvl1pPr>
          </a:lstStyle>
          <a:p>
            <a:r>
              <a:rPr lang="en-US"/>
              <a:t>Click icon to add picture</a:t>
            </a:r>
            <a:endParaRPr lang="en-US" dirty="0"/>
          </a:p>
        </p:txBody>
      </p:sp>
      <p:sp>
        <p:nvSpPr>
          <p:cNvPr id="114" name="Text Placeholder 8">
            <a:extLst>
              <a:ext uri="{FF2B5EF4-FFF2-40B4-BE49-F238E27FC236}">
                <a16:creationId xmlns:a16="http://schemas.microsoft.com/office/drawing/2014/main" id="{B5D86142-B436-489E-A104-52C2DFA0BFF3}"/>
              </a:ext>
            </a:extLst>
          </p:cNvPr>
          <p:cNvSpPr>
            <a:spLocks noGrp="1"/>
          </p:cNvSpPr>
          <p:nvPr>
            <p:ph type="body" sz="quarter" idx="60"/>
          </p:nvPr>
        </p:nvSpPr>
        <p:spPr>
          <a:xfrm>
            <a:off x="2089115" y="5593491"/>
            <a:ext cx="4006796" cy="692765"/>
          </a:xfrm>
          <a:prstGeom prst="rect">
            <a:avLst/>
          </a:prstGeom>
        </p:spPr>
        <p:txBody>
          <a:bodyPr>
            <a:normAutofit/>
          </a:bodyPr>
          <a:lstStyle>
            <a:lvl1pPr marL="0" indent="0">
              <a:buFontTx/>
              <a:buNone/>
              <a:defRPr sz="120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Click to edit Master text styles</a:t>
            </a:r>
          </a:p>
        </p:txBody>
      </p:sp>
      <p:sp>
        <p:nvSpPr>
          <p:cNvPr id="115" name="Text Placeholder 10">
            <a:extLst>
              <a:ext uri="{FF2B5EF4-FFF2-40B4-BE49-F238E27FC236}">
                <a16:creationId xmlns:a16="http://schemas.microsoft.com/office/drawing/2014/main" id="{14AF4B9A-B544-4680-B4CE-44AD0DD3D9F3}"/>
              </a:ext>
            </a:extLst>
          </p:cNvPr>
          <p:cNvSpPr>
            <a:spLocks noGrp="1"/>
          </p:cNvSpPr>
          <p:nvPr>
            <p:ph type="body" sz="quarter" idx="61" hasCustomPrompt="1"/>
          </p:nvPr>
        </p:nvSpPr>
        <p:spPr>
          <a:xfrm>
            <a:off x="2089160" y="4983886"/>
            <a:ext cx="4006796" cy="173008"/>
          </a:xfrm>
          <a:prstGeom prst="rect">
            <a:avLst/>
          </a:prstGeom>
        </p:spPr>
        <p:txBody>
          <a:bodyPr/>
          <a:lstStyle>
            <a:lvl1pPr marL="0" indent="0" algn="l">
              <a:buFontTx/>
              <a:buNone/>
              <a:defRPr sz="1200" b="1">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Name</a:t>
            </a:r>
          </a:p>
        </p:txBody>
      </p:sp>
      <p:sp>
        <p:nvSpPr>
          <p:cNvPr id="116" name="Text Placeholder 10">
            <a:extLst>
              <a:ext uri="{FF2B5EF4-FFF2-40B4-BE49-F238E27FC236}">
                <a16:creationId xmlns:a16="http://schemas.microsoft.com/office/drawing/2014/main" id="{2C87004F-ECB8-46CC-8B1D-3AB441F8C431}"/>
              </a:ext>
            </a:extLst>
          </p:cNvPr>
          <p:cNvSpPr>
            <a:spLocks noGrp="1"/>
          </p:cNvSpPr>
          <p:nvPr>
            <p:ph type="body" sz="quarter" idx="62" hasCustomPrompt="1"/>
          </p:nvPr>
        </p:nvSpPr>
        <p:spPr>
          <a:xfrm>
            <a:off x="2089115" y="5174058"/>
            <a:ext cx="4006796" cy="188644"/>
          </a:xfrm>
          <a:prstGeom prst="rect">
            <a:avLst/>
          </a:prstGeom>
        </p:spPr>
        <p:txBody>
          <a:bodyPr/>
          <a:lstStyle>
            <a:lvl1pPr marL="0" indent="0" algn="l">
              <a:buFontTx/>
              <a:buNone/>
              <a:defRPr sz="1200" b="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Job Title</a:t>
            </a:r>
          </a:p>
        </p:txBody>
      </p:sp>
      <p:sp>
        <p:nvSpPr>
          <p:cNvPr id="117" name="Text Placeholder 10">
            <a:extLst>
              <a:ext uri="{FF2B5EF4-FFF2-40B4-BE49-F238E27FC236}">
                <a16:creationId xmlns:a16="http://schemas.microsoft.com/office/drawing/2014/main" id="{C9D2E708-F97C-40F7-B55F-25B8E6E38C3E}"/>
              </a:ext>
            </a:extLst>
          </p:cNvPr>
          <p:cNvSpPr>
            <a:spLocks noGrp="1"/>
          </p:cNvSpPr>
          <p:nvPr>
            <p:ph type="body" sz="quarter" idx="63" hasCustomPrompt="1"/>
          </p:nvPr>
        </p:nvSpPr>
        <p:spPr>
          <a:xfrm>
            <a:off x="2089115" y="5360805"/>
            <a:ext cx="4006796" cy="183693"/>
          </a:xfrm>
          <a:prstGeom prst="rect">
            <a:avLst/>
          </a:prstGeom>
        </p:spPr>
        <p:txBody>
          <a:bodyPr>
            <a:noAutofit/>
          </a:bodyPr>
          <a:lstStyle>
            <a:lvl1pPr marL="0" indent="0" algn="l">
              <a:buFontTx/>
              <a:buNone/>
              <a:defRPr sz="1200" b="0">
                <a:solidFill>
                  <a:schemeClr val="accent1"/>
                </a:solidFill>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Email</a:t>
            </a:r>
          </a:p>
        </p:txBody>
      </p:sp>
      <p:sp>
        <p:nvSpPr>
          <p:cNvPr id="118" name="Picture Placeholder 4">
            <a:extLst>
              <a:ext uri="{FF2B5EF4-FFF2-40B4-BE49-F238E27FC236}">
                <a16:creationId xmlns:a16="http://schemas.microsoft.com/office/drawing/2014/main" id="{0BAF0A34-261D-4157-953F-282047B7768B}"/>
              </a:ext>
            </a:extLst>
          </p:cNvPr>
          <p:cNvSpPr>
            <a:spLocks noGrp="1"/>
          </p:cNvSpPr>
          <p:nvPr>
            <p:ph type="pic" sz="quarter" idx="64"/>
          </p:nvPr>
        </p:nvSpPr>
        <p:spPr>
          <a:xfrm>
            <a:off x="6144368" y="4983891"/>
            <a:ext cx="1571825" cy="1302365"/>
          </a:xfrm>
          <a:prstGeom prst="rect">
            <a:avLst/>
          </a:prstGeom>
        </p:spPr>
        <p:txBody>
          <a:bodyPr/>
          <a:lstStyle>
            <a:lvl1pPr>
              <a:defRPr sz="1477">
                <a:latin typeface="+mn-lt"/>
                <a:cs typeface="Calibri Light" panose="020F0302020204030204" pitchFamily="34" charset="0"/>
              </a:defRPr>
            </a:lvl1pPr>
          </a:lstStyle>
          <a:p>
            <a:r>
              <a:rPr lang="en-US"/>
              <a:t>Click icon to add picture</a:t>
            </a:r>
            <a:endParaRPr lang="en-US" dirty="0"/>
          </a:p>
        </p:txBody>
      </p:sp>
      <p:sp>
        <p:nvSpPr>
          <p:cNvPr id="119" name="Text Placeholder 8">
            <a:extLst>
              <a:ext uri="{FF2B5EF4-FFF2-40B4-BE49-F238E27FC236}">
                <a16:creationId xmlns:a16="http://schemas.microsoft.com/office/drawing/2014/main" id="{E77C0424-6789-4C35-B568-C42E7C620F86}"/>
              </a:ext>
            </a:extLst>
          </p:cNvPr>
          <p:cNvSpPr>
            <a:spLocks noGrp="1"/>
          </p:cNvSpPr>
          <p:nvPr>
            <p:ph type="body" sz="quarter" idx="65"/>
          </p:nvPr>
        </p:nvSpPr>
        <p:spPr>
          <a:xfrm>
            <a:off x="7764648" y="5593491"/>
            <a:ext cx="4006796" cy="692765"/>
          </a:xfrm>
          <a:prstGeom prst="rect">
            <a:avLst/>
          </a:prstGeom>
        </p:spPr>
        <p:txBody>
          <a:bodyPr>
            <a:normAutofit/>
          </a:bodyPr>
          <a:lstStyle>
            <a:lvl1pPr marL="0" indent="0">
              <a:buFontTx/>
              <a:buNone/>
              <a:defRPr sz="120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Click to edit Master text styles</a:t>
            </a:r>
          </a:p>
        </p:txBody>
      </p:sp>
      <p:sp>
        <p:nvSpPr>
          <p:cNvPr id="120" name="Text Placeholder 10">
            <a:extLst>
              <a:ext uri="{FF2B5EF4-FFF2-40B4-BE49-F238E27FC236}">
                <a16:creationId xmlns:a16="http://schemas.microsoft.com/office/drawing/2014/main" id="{C7EF8719-F1FE-4A91-A34D-0511095E1CEE}"/>
              </a:ext>
            </a:extLst>
          </p:cNvPr>
          <p:cNvSpPr>
            <a:spLocks noGrp="1"/>
          </p:cNvSpPr>
          <p:nvPr>
            <p:ph type="body" sz="quarter" idx="66" hasCustomPrompt="1"/>
          </p:nvPr>
        </p:nvSpPr>
        <p:spPr>
          <a:xfrm>
            <a:off x="7764692" y="4983886"/>
            <a:ext cx="4006796" cy="173008"/>
          </a:xfrm>
          <a:prstGeom prst="rect">
            <a:avLst/>
          </a:prstGeom>
        </p:spPr>
        <p:txBody>
          <a:bodyPr/>
          <a:lstStyle>
            <a:lvl1pPr marL="0" indent="0" algn="l">
              <a:buFontTx/>
              <a:buNone/>
              <a:defRPr sz="1200" b="1">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Name</a:t>
            </a:r>
          </a:p>
        </p:txBody>
      </p:sp>
      <p:sp>
        <p:nvSpPr>
          <p:cNvPr id="121" name="Text Placeholder 10">
            <a:extLst>
              <a:ext uri="{FF2B5EF4-FFF2-40B4-BE49-F238E27FC236}">
                <a16:creationId xmlns:a16="http://schemas.microsoft.com/office/drawing/2014/main" id="{F8F950DB-C090-4635-B28A-31BBF8B11CB6}"/>
              </a:ext>
            </a:extLst>
          </p:cNvPr>
          <p:cNvSpPr>
            <a:spLocks noGrp="1"/>
          </p:cNvSpPr>
          <p:nvPr>
            <p:ph type="body" sz="quarter" idx="67" hasCustomPrompt="1"/>
          </p:nvPr>
        </p:nvSpPr>
        <p:spPr>
          <a:xfrm>
            <a:off x="7764648" y="5174058"/>
            <a:ext cx="4006796" cy="188644"/>
          </a:xfrm>
          <a:prstGeom prst="rect">
            <a:avLst/>
          </a:prstGeom>
        </p:spPr>
        <p:txBody>
          <a:bodyPr/>
          <a:lstStyle>
            <a:lvl1pPr marL="0" indent="0" algn="l">
              <a:buFontTx/>
              <a:buNone/>
              <a:defRPr sz="1200" b="0">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Job Title</a:t>
            </a:r>
          </a:p>
        </p:txBody>
      </p:sp>
      <p:sp>
        <p:nvSpPr>
          <p:cNvPr id="122" name="Text Placeholder 10">
            <a:extLst>
              <a:ext uri="{FF2B5EF4-FFF2-40B4-BE49-F238E27FC236}">
                <a16:creationId xmlns:a16="http://schemas.microsoft.com/office/drawing/2014/main" id="{4B212527-F0E0-44B6-9873-FC1B61D38A17}"/>
              </a:ext>
            </a:extLst>
          </p:cNvPr>
          <p:cNvSpPr>
            <a:spLocks noGrp="1"/>
          </p:cNvSpPr>
          <p:nvPr>
            <p:ph type="body" sz="quarter" idx="68" hasCustomPrompt="1"/>
          </p:nvPr>
        </p:nvSpPr>
        <p:spPr>
          <a:xfrm>
            <a:off x="7764648" y="5360805"/>
            <a:ext cx="4006796" cy="183693"/>
          </a:xfrm>
          <a:prstGeom prst="rect">
            <a:avLst/>
          </a:prstGeom>
        </p:spPr>
        <p:txBody>
          <a:bodyPr>
            <a:noAutofit/>
          </a:bodyPr>
          <a:lstStyle>
            <a:lvl1pPr marL="0" indent="0" algn="l">
              <a:buFontTx/>
              <a:buNone/>
              <a:defRPr sz="1200" b="0">
                <a:solidFill>
                  <a:schemeClr val="accent1"/>
                </a:solidFill>
                <a:latin typeface="+mn-lt"/>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dirty="0"/>
              <a:t>Email</a:t>
            </a:r>
          </a:p>
        </p:txBody>
      </p:sp>
    </p:spTree>
    <p:extLst>
      <p:ext uri="{BB962C8B-B14F-4D97-AF65-F5344CB8AC3E}">
        <p14:creationId xmlns:p14="http://schemas.microsoft.com/office/powerpoint/2010/main" val="12210293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ack page w/ fixed contact info">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D2737D-315A-BBC0-6C57-4D68A015A4B1}"/>
              </a:ext>
            </a:extLst>
          </p:cNvPr>
          <p:cNvSpPr txBox="1"/>
          <p:nvPr userDrawn="1"/>
        </p:nvSpPr>
        <p:spPr>
          <a:xfrm>
            <a:off x="-5301" y="0"/>
            <a:ext cx="12197301" cy="6858000"/>
          </a:xfrm>
          <a:prstGeom prst="rect">
            <a:avLst/>
          </a:prstGeom>
          <a:solidFill>
            <a:schemeClr val="accent2"/>
          </a:solidFill>
        </p:spPr>
        <p:txBody>
          <a:bodyPr wrap="square" rtlCol="0">
            <a:spAutoFit/>
          </a:bodyPr>
          <a:lstStyle/>
          <a:p>
            <a:endParaRPr lang="en-US" dirty="0"/>
          </a:p>
        </p:txBody>
      </p:sp>
      <p:pic>
        <p:nvPicPr>
          <p:cNvPr id="6" name="Graphic 5">
            <a:extLst>
              <a:ext uri="{FF2B5EF4-FFF2-40B4-BE49-F238E27FC236}">
                <a16:creationId xmlns:a16="http://schemas.microsoft.com/office/drawing/2014/main" id="{A3D3EFC8-B527-22E8-2BE8-2560A64CD0C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71" r="8674" b="46902"/>
          <a:stretch/>
        </p:blipFill>
        <p:spPr>
          <a:xfrm>
            <a:off x="0" y="5257800"/>
            <a:ext cx="12192001" cy="1600200"/>
          </a:xfrm>
          <a:prstGeom prst="rect">
            <a:avLst/>
          </a:prstGeom>
        </p:spPr>
      </p:pic>
      <p:pic>
        <p:nvPicPr>
          <p:cNvPr id="8" name="Graphic 7">
            <a:extLst>
              <a:ext uri="{FF2B5EF4-FFF2-40B4-BE49-F238E27FC236}">
                <a16:creationId xmlns:a16="http://schemas.microsoft.com/office/drawing/2014/main" id="{EF0C5416-5A8E-7B13-1F32-A9F6118C6A7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71" r="8674" b="46902"/>
          <a:stretch/>
        </p:blipFill>
        <p:spPr>
          <a:xfrm>
            <a:off x="0" y="5257800"/>
            <a:ext cx="12192001" cy="1600200"/>
          </a:xfrm>
          <a:prstGeom prst="rect">
            <a:avLst/>
          </a:prstGeom>
        </p:spPr>
      </p:pic>
      <p:sp>
        <p:nvSpPr>
          <p:cNvPr id="4" name="TekstSylinder 15">
            <a:extLst>
              <a:ext uri="{FF2B5EF4-FFF2-40B4-BE49-F238E27FC236}">
                <a16:creationId xmlns:a16="http://schemas.microsoft.com/office/drawing/2014/main" id="{8692B1D4-2A64-5A9B-B5B5-0FB34DB62C49}"/>
              </a:ext>
            </a:extLst>
          </p:cNvPr>
          <p:cNvSpPr txBox="1"/>
          <p:nvPr userDrawn="1"/>
        </p:nvSpPr>
        <p:spPr>
          <a:xfrm>
            <a:off x="1620622" y="4479941"/>
            <a:ext cx="9347404" cy="954107"/>
          </a:xfrm>
          <a:prstGeom prst="rect">
            <a:avLst/>
          </a:prstGeom>
          <a:noFill/>
        </p:spPr>
        <p:txBody>
          <a:bodyPr wrap="square" lIns="0" tIns="0" rIns="0" bIns="0" rtlCol="0">
            <a:spAutoFit/>
          </a:bodyPr>
          <a:lstStyle/>
          <a:p>
            <a:pPr algn="ctr"/>
            <a:r>
              <a:rPr lang="en-US" sz="1200" dirty="0">
                <a:solidFill>
                  <a:schemeClr val="bg1"/>
                </a:solidFill>
              </a:rPr>
              <a:t>We are an independent research and energy intelligence company, equipping clients with data, insights and education that </a:t>
            </a:r>
          </a:p>
          <a:p>
            <a:pPr algn="ctr"/>
            <a:r>
              <a:rPr lang="en-US" sz="1200" dirty="0">
                <a:solidFill>
                  <a:schemeClr val="bg1"/>
                </a:solidFill>
              </a:rPr>
              <a:t>power better decision-making.</a:t>
            </a:r>
            <a:r>
              <a:rPr lang="en-US" sz="1200" b="0" kern="1200" noProof="0" dirty="0">
                <a:solidFill>
                  <a:schemeClr val="bg1"/>
                </a:solidFill>
                <a:effectLst/>
                <a:latin typeface="+mn-lt"/>
                <a:ea typeface="+mn-ea"/>
                <a:cs typeface="Calibri Light" panose="020F0302020204030204" pitchFamily="34" charset="0"/>
              </a:rPr>
              <a:t> </a:t>
            </a:r>
            <a:br>
              <a:rPr lang="en-US" sz="1000" b="0" noProof="0" dirty="0">
                <a:solidFill>
                  <a:schemeClr val="bg1"/>
                </a:solidFill>
                <a:latin typeface="Calibri Light" panose="020F0302020204030204" pitchFamily="34" charset="0"/>
                <a:cs typeface="Calibri Light" panose="020F0302020204030204" pitchFamily="34" charset="0"/>
              </a:rPr>
            </a:br>
            <a:endParaRPr lang="en-US" sz="1000" b="0" noProof="0" dirty="0">
              <a:solidFill>
                <a:schemeClr val="bg1"/>
              </a:solidFill>
              <a:latin typeface="Calibri Light" panose="020F0302020204030204" pitchFamily="34" charset="0"/>
              <a:cs typeface="Calibri Light" panose="020F0302020204030204" pitchFamily="34" charset="0"/>
            </a:endParaRPr>
          </a:p>
          <a:p>
            <a:pPr algn="ctr"/>
            <a:endParaRPr lang="en-US" sz="1000" noProof="0" dirty="0">
              <a:solidFill>
                <a:schemeClr val="bg1"/>
              </a:solidFill>
              <a:latin typeface="Calibri Light" panose="020F0302020204030204" pitchFamily="34" charset="0"/>
              <a:cs typeface="Calibri Light" panose="020F0302020204030204" pitchFamily="34" charset="0"/>
            </a:endParaRPr>
          </a:p>
          <a:p>
            <a:pPr algn="ctr"/>
            <a:br>
              <a:rPr lang="en-US" sz="1000" noProof="0" dirty="0">
                <a:solidFill>
                  <a:schemeClr val="bg1"/>
                </a:solidFill>
                <a:latin typeface="Calibri Light" panose="020F0302020204030204" pitchFamily="34" charset="0"/>
                <a:cs typeface="Calibri Light" panose="020F0302020204030204" pitchFamily="34" charset="0"/>
              </a:rPr>
            </a:br>
            <a:endParaRPr lang="en-US" sz="800" kern="1200" noProof="0" dirty="0">
              <a:solidFill>
                <a:schemeClr val="bg1"/>
              </a:solidFill>
              <a:effectLst/>
              <a:latin typeface="Calibri Light" panose="020F0302020204030204" pitchFamily="34" charset="0"/>
              <a:ea typeface="+mn-ea"/>
              <a:cs typeface="Calibri Light" panose="020F0302020204030204" pitchFamily="34" charset="0"/>
            </a:endParaRPr>
          </a:p>
        </p:txBody>
      </p:sp>
      <p:pic>
        <p:nvPicPr>
          <p:cNvPr id="7" name="Picture 6" descr="Logo&#10;&#10;Description automatically generated with medium confidence">
            <a:extLst>
              <a:ext uri="{FF2B5EF4-FFF2-40B4-BE49-F238E27FC236}">
                <a16:creationId xmlns:a16="http://schemas.microsoft.com/office/drawing/2014/main" id="{399F581D-75B6-D65D-17DF-77786DD9AD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40227" y="1836808"/>
            <a:ext cx="4001264" cy="737075"/>
          </a:xfrm>
          <a:prstGeom prst="rect">
            <a:avLst/>
          </a:prstGeom>
        </p:spPr>
      </p:pic>
      <p:sp>
        <p:nvSpPr>
          <p:cNvPr id="10" name="TextBox 9">
            <a:extLst>
              <a:ext uri="{FF2B5EF4-FFF2-40B4-BE49-F238E27FC236}">
                <a16:creationId xmlns:a16="http://schemas.microsoft.com/office/drawing/2014/main" id="{B118E7E0-EB69-8FF0-1ED2-B295F908E165}"/>
              </a:ext>
            </a:extLst>
          </p:cNvPr>
          <p:cNvSpPr txBox="1"/>
          <p:nvPr userDrawn="1"/>
        </p:nvSpPr>
        <p:spPr>
          <a:xfrm>
            <a:off x="2651965" y="5212055"/>
            <a:ext cx="7284719" cy="1384995"/>
          </a:xfrm>
          <a:prstGeom prst="rect">
            <a:avLst/>
          </a:prstGeom>
          <a:noFill/>
        </p:spPr>
        <p:txBody>
          <a:bodyPr wrap="square">
            <a:spAutoFit/>
          </a:bodyPr>
          <a:lstStyle/>
          <a:p>
            <a:pPr algn="ctr"/>
            <a:r>
              <a:rPr lang="en-US" sz="1200" noProof="0" dirty="0">
                <a:solidFill>
                  <a:schemeClr val="bg1"/>
                </a:solidFill>
                <a:latin typeface="+mn-lt"/>
                <a:cs typeface="Calibri Light" panose="020F0302020204030204" pitchFamily="34" charset="0"/>
              </a:rPr>
              <a:t>Headquarters: </a:t>
            </a:r>
            <a:r>
              <a:rPr lang="en-US" sz="1200" noProof="0" dirty="0" err="1">
                <a:solidFill>
                  <a:schemeClr val="bg1"/>
                </a:solidFill>
                <a:latin typeface="+mn-lt"/>
                <a:cs typeface="Calibri Light" panose="020F0302020204030204" pitchFamily="34" charset="0"/>
              </a:rPr>
              <a:t>Rystad</a:t>
            </a:r>
            <a:r>
              <a:rPr lang="en-US" sz="1200" noProof="0" dirty="0">
                <a:solidFill>
                  <a:schemeClr val="bg1"/>
                </a:solidFill>
                <a:latin typeface="+mn-lt"/>
                <a:cs typeface="Calibri Light" panose="020F0302020204030204" pitchFamily="34" charset="0"/>
              </a:rPr>
              <a:t> Energy, </a:t>
            </a:r>
            <a:r>
              <a:rPr lang="en-US" sz="1200" noProof="0" dirty="0" err="1">
                <a:solidFill>
                  <a:schemeClr val="bg1"/>
                </a:solidFill>
                <a:latin typeface="+mn-lt"/>
                <a:cs typeface="Calibri Light" panose="020F0302020204030204" pitchFamily="34" charset="0"/>
              </a:rPr>
              <a:t>Fjordalléen</a:t>
            </a:r>
            <a:r>
              <a:rPr lang="en-US" sz="1200" noProof="0" dirty="0">
                <a:solidFill>
                  <a:schemeClr val="bg1"/>
                </a:solidFill>
                <a:latin typeface="+mn-lt"/>
                <a:cs typeface="Calibri Light" panose="020F0302020204030204" pitchFamily="34" charset="0"/>
              </a:rPr>
              <a:t> 16, 0250 Oslo, Norway</a:t>
            </a:r>
          </a:p>
          <a:p>
            <a:pPr algn="ctr"/>
            <a:r>
              <a:rPr lang="en-US" sz="1200" b="0" kern="1200" noProof="0" dirty="0">
                <a:solidFill>
                  <a:schemeClr val="bg1"/>
                </a:solidFill>
                <a:effectLst/>
                <a:latin typeface="+mn-lt"/>
                <a:ea typeface="+mn-ea"/>
                <a:cs typeface="Calibri Light" panose="020F0302020204030204" pitchFamily="34" charset="0"/>
              </a:rPr>
              <a:t>Americas +1 (281)-231-2600 </a:t>
            </a:r>
          </a:p>
          <a:p>
            <a:pPr algn="ctr"/>
            <a:r>
              <a:rPr lang="en-US" sz="1200" b="0" kern="1200" noProof="0" dirty="0">
                <a:solidFill>
                  <a:schemeClr val="bg1"/>
                </a:solidFill>
                <a:effectLst/>
                <a:latin typeface="+mn-lt"/>
                <a:ea typeface="+mn-ea"/>
                <a:cs typeface="Calibri Light" panose="020F0302020204030204" pitchFamily="34" charset="0"/>
              </a:rPr>
              <a:t>EMEA +47 908 87 700 </a:t>
            </a:r>
          </a:p>
          <a:p>
            <a:pPr algn="ctr"/>
            <a:r>
              <a:rPr lang="en-US" sz="1200" b="0" kern="1200" noProof="0" dirty="0">
                <a:solidFill>
                  <a:schemeClr val="bg1"/>
                </a:solidFill>
                <a:effectLst/>
                <a:latin typeface="+mn-lt"/>
                <a:ea typeface="+mn-ea"/>
                <a:cs typeface="Calibri Light" panose="020F0302020204030204" pitchFamily="34" charset="0"/>
              </a:rPr>
              <a:t>Asia Pacific +65 690 93 715 </a:t>
            </a:r>
          </a:p>
          <a:p>
            <a:pPr algn="ctr"/>
            <a:r>
              <a:rPr lang="en-US" sz="1200" b="0" kern="1200" noProof="0" dirty="0">
                <a:solidFill>
                  <a:schemeClr val="bg1"/>
                </a:solidFill>
                <a:effectLst/>
                <a:latin typeface="+mn-lt"/>
                <a:ea typeface="+mn-ea"/>
                <a:cs typeface="Calibri Light" panose="020F0302020204030204" pitchFamily="34" charset="0"/>
              </a:rPr>
              <a:t>Email: </a:t>
            </a:r>
            <a:r>
              <a:rPr lang="en-US" sz="1200" b="0" u="none" kern="1200" noProof="0" dirty="0" err="1">
                <a:solidFill>
                  <a:schemeClr val="bg1"/>
                </a:solidFill>
                <a:effectLst/>
                <a:latin typeface="+mn-lt"/>
                <a:ea typeface="+mn-ea"/>
                <a:cs typeface="Calibri Light" panose="020F0302020204030204" pitchFamily="34" charset="0"/>
              </a:rPr>
              <a:t>support@rystadenergy.com</a:t>
            </a:r>
            <a:endParaRPr lang="en-US" sz="1200" b="0" u="none" kern="1200" noProof="0" dirty="0">
              <a:solidFill>
                <a:schemeClr val="bg1"/>
              </a:solidFill>
              <a:effectLst/>
              <a:latin typeface="+mn-lt"/>
              <a:ea typeface="+mn-ea"/>
              <a:cs typeface="Calibri Light" panose="020F0302020204030204" pitchFamily="34" charset="0"/>
            </a:endParaRPr>
          </a:p>
          <a:p>
            <a:pPr algn="ctr"/>
            <a:r>
              <a:rPr lang="en-US" sz="1200" kern="1200" noProof="0" dirty="0">
                <a:solidFill>
                  <a:schemeClr val="bg1"/>
                </a:solidFill>
                <a:effectLst/>
                <a:latin typeface="+mn-lt"/>
                <a:ea typeface="+mn-ea"/>
                <a:cs typeface="Calibri Light" panose="020F0302020204030204" pitchFamily="34" charset="0"/>
              </a:rPr>
              <a:t> </a:t>
            </a:r>
          </a:p>
          <a:p>
            <a:pPr algn="ctr"/>
            <a:r>
              <a:rPr lang="en-US" sz="1200" kern="1200" noProof="0" dirty="0">
                <a:solidFill>
                  <a:schemeClr val="bg1"/>
                </a:solidFill>
                <a:effectLst/>
                <a:latin typeface="+mn-lt"/>
                <a:ea typeface="+mn-ea"/>
                <a:cs typeface="Calibri Light" panose="020F0302020204030204" pitchFamily="34" charset="0"/>
              </a:rPr>
              <a:t>© Copyright. All rights reserved.</a:t>
            </a:r>
            <a:endParaRPr lang="en-GB" sz="1200" dirty="0">
              <a:latin typeface="+mn-lt"/>
            </a:endParaRPr>
          </a:p>
        </p:txBody>
      </p:sp>
      <p:pic>
        <p:nvPicPr>
          <p:cNvPr id="12" name="Picture 11" descr="Logo&#10;&#10;Description automatically generated">
            <a:extLst>
              <a:ext uri="{FF2B5EF4-FFF2-40B4-BE49-F238E27FC236}">
                <a16:creationId xmlns:a16="http://schemas.microsoft.com/office/drawing/2014/main" id="{5E5EB07E-53E0-B483-B2C5-FAA87E53D02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70157" y="2823854"/>
            <a:ext cx="3926416" cy="482143"/>
          </a:xfrm>
          <a:prstGeom prst="rect">
            <a:avLst/>
          </a:prstGeom>
        </p:spPr>
      </p:pic>
      <p:pic>
        <p:nvPicPr>
          <p:cNvPr id="25" name="rystad_orange" hidden="1">
            <a:extLst>
              <a:ext uri="{FF2B5EF4-FFF2-40B4-BE49-F238E27FC236}">
                <a16:creationId xmlns:a16="http://schemas.microsoft.com/office/drawing/2014/main" id="{97A99C0A-D15E-4018-AB4E-2A86F1716291}"/>
              </a:ext>
            </a:extLst>
          </p:cNvPr>
          <p:cNvPicPr>
            <a:picLocks noChangeAspect="1"/>
          </p:cNvPicPr>
          <p:nvPr/>
        </p:nvPicPr>
        <p:blipFill>
          <a:blip r:embed="rId6"/>
          <a:stretch>
            <a:fillRect/>
          </a:stretch>
        </p:blipFill>
        <p:spPr>
          <a:xfrm>
            <a:off x="6813654" y="4349582"/>
            <a:ext cx="4889356" cy="2308270"/>
          </a:xfrm>
          <a:prstGeom prst="rect">
            <a:avLst/>
          </a:prstGeom>
        </p:spPr>
      </p:pic>
      <p:pic>
        <p:nvPicPr>
          <p:cNvPr id="26" name="rystad_green" descr="Et bilde som inneholder tekst, kart&#10;&#10;Automatisk generert beskrivelse" hidden="1">
            <a:extLst>
              <a:ext uri="{FF2B5EF4-FFF2-40B4-BE49-F238E27FC236}">
                <a16:creationId xmlns:a16="http://schemas.microsoft.com/office/drawing/2014/main" id="{F2FEBC90-C939-4575-A42D-0426F4E957FC}"/>
              </a:ext>
            </a:extLst>
          </p:cNvPr>
          <p:cNvPicPr>
            <a:picLocks noChangeAspect="1"/>
          </p:cNvPicPr>
          <p:nvPr/>
        </p:nvPicPr>
        <p:blipFill>
          <a:blip r:embed="rId7"/>
          <a:stretch>
            <a:fillRect/>
          </a:stretch>
        </p:blipFill>
        <p:spPr>
          <a:xfrm>
            <a:off x="6813654" y="4349582"/>
            <a:ext cx="4889354" cy="2308270"/>
          </a:xfrm>
          <a:prstGeom prst="rect">
            <a:avLst/>
          </a:prstGeom>
        </p:spPr>
      </p:pic>
      <p:pic>
        <p:nvPicPr>
          <p:cNvPr id="27" name="rystad_red" hidden="1">
            <a:extLst>
              <a:ext uri="{FF2B5EF4-FFF2-40B4-BE49-F238E27FC236}">
                <a16:creationId xmlns:a16="http://schemas.microsoft.com/office/drawing/2014/main" id="{48E73A21-0BEA-4AF8-918C-DE258F0C8BF0}"/>
              </a:ext>
            </a:extLst>
          </p:cNvPr>
          <p:cNvPicPr>
            <a:picLocks noChangeAspect="1"/>
          </p:cNvPicPr>
          <p:nvPr/>
        </p:nvPicPr>
        <p:blipFill>
          <a:blip r:embed="rId8"/>
          <a:stretch>
            <a:fillRect/>
          </a:stretch>
        </p:blipFill>
        <p:spPr>
          <a:xfrm>
            <a:off x="6813654" y="4349582"/>
            <a:ext cx="4889356" cy="2308270"/>
          </a:xfrm>
          <a:prstGeom prst="rect">
            <a:avLst/>
          </a:prstGeom>
        </p:spPr>
      </p:pic>
      <p:pic>
        <p:nvPicPr>
          <p:cNvPr id="29" name="rystad_yellow" hidden="1">
            <a:extLst>
              <a:ext uri="{FF2B5EF4-FFF2-40B4-BE49-F238E27FC236}">
                <a16:creationId xmlns:a16="http://schemas.microsoft.com/office/drawing/2014/main" id="{ABDC7C07-2CE3-47C0-8092-EE27657E3F2A}"/>
              </a:ext>
            </a:extLst>
          </p:cNvPr>
          <p:cNvPicPr>
            <a:picLocks noChangeAspect="1"/>
          </p:cNvPicPr>
          <p:nvPr/>
        </p:nvPicPr>
        <p:blipFill>
          <a:blip r:embed="rId9"/>
          <a:stretch>
            <a:fillRect/>
          </a:stretch>
        </p:blipFill>
        <p:spPr>
          <a:xfrm>
            <a:off x="6813654" y="4349582"/>
            <a:ext cx="4889356" cy="2308270"/>
          </a:xfrm>
          <a:prstGeom prst="rect">
            <a:avLst/>
          </a:prstGeom>
        </p:spPr>
      </p:pic>
      <p:pic>
        <p:nvPicPr>
          <p:cNvPr id="31" name="rystad_blue" descr="Et bilde som inneholder mørk, ser, kake, stopp&#10;&#10;Automatisk generert beskrivelse" hidden="1">
            <a:extLst>
              <a:ext uri="{FF2B5EF4-FFF2-40B4-BE49-F238E27FC236}">
                <a16:creationId xmlns:a16="http://schemas.microsoft.com/office/drawing/2014/main" id="{A9956B66-59B0-4697-A6F7-00D82CD5A950}"/>
              </a:ext>
            </a:extLst>
          </p:cNvPr>
          <p:cNvPicPr>
            <a:picLocks noChangeAspect="1"/>
          </p:cNvPicPr>
          <p:nvPr/>
        </p:nvPicPr>
        <p:blipFill>
          <a:blip r:embed="rId10"/>
          <a:stretch>
            <a:fillRect/>
          </a:stretch>
        </p:blipFill>
        <p:spPr>
          <a:xfrm>
            <a:off x="6813654" y="4349582"/>
            <a:ext cx="4888222" cy="2308270"/>
          </a:xfrm>
          <a:prstGeom prst="rect">
            <a:avLst/>
          </a:prstGeom>
        </p:spPr>
      </p:pic>
      <p:pic>
        <p:nvPicPr>
          <p:cNvPr id="15" name="rystad_orange" descr="A close up of a logo&#10;&#10;Description automatically generated" hidden="1">
            <a:extLst>
              <a:ext uri="{FF2B5EF4-FFF2-40B4-BE49-F238E27FC236}">
                <a16:creationId xmlns:a16="http://schemas.microsoft.com/office/drawing/2014/main" id="{C6BF4DAC-AE19-4555-BC71-2D9D940DD571}"/>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55"/>
          <a:stretch/>
        </p:blipFill>
        <p:spPr>
          <a:xfrm>
            <a:off x="0" y="-25400"/>
            <a:ext cx="12192000" cy="4138605"/>
          </a:xfrm>
          <a:prstGeom prst="rect">
            <a:avLst/>
          </a:prstGeom>
        </p:spPr>
      </p:pic>
      <p:pic>
        <p:nvPicPr>
          <p:cNvPr id="17" name="rystad_green" descr="A close up of a logo&#10;&#10;Description automatically generated" hidden="1">
            <a:extLst>
              <a:ext uri="{FF2B5EF4-FFF2-40B4-BE49-F238E27FC236}">
                <a16:creationId xmlns:a16="http://schemas.microsoft.com/office/drawing/2014/main" id="{9330F098-7A04-460A-9F42-C5B81524CA9A}"/>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255"/>
          <a:stretch/>
        </p:blipFill>
        <p:spPr>
          <a:xfrm>
            <a:off x="0" y="-25400"/>
            <a:ext cx="12192000" cy="4138605"/>
          </a:xfrm>
          <a:prstGeom prst="rect">
            <a:avLst/>
          </a:prstGeom>
        </p:spPr>
      </p:pic>
      <p:pic>
        <p:nvPicPr>
          <p:cNvPr id="18" name="rystad_blue" descr="A close up of a logo&#10;&#10;Description automatically generated" hidden="1">
            <a:extLst>
              <a:ext uri="{FF2B5EF4-FFF2-40B4-BE49-F238E27FC236}">
                <a16:creationId xmlns:a16="http://schemas.microsoft.com/office/drawing/2014/main" id="{6D4A681F-DBFA-4056-BFD2-B96A600AC9E9}"/>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255"/>
          <a:stretch/>
        </p:blipFill>
        <p:spPr>
          <a:xfrm>
            <a:off x="0" y="-25400"/>
            <a:ext cx="12192000" cy="4138605"/>
          </a:xfrm>
          <a:prstGeom prst="rect">
            <a:avLst/>
          </a:prstGeom>
        </p:spPr>
      </p:pic>
      <p:pic>
        <p:nvPicPr>
          <p:cNvPr id="19" name="rystad_red" descr="A close up of a logo&#10;&#10;Description automatically generated" hidden="1">
            <a:extLst>
              <a:ext uri="{FF2B5EF4-FFF2-40B4-BE49-F238E27FC236}">
                <a16:creationId xmlns:a16="http://schemas.microsoft.com/office/drawing/2014/main" id="{02C5284B-CDB5-4A53-BD70-C2556C343004}"/>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l="255"/>
          <a:stretch/>
        </p:blipFill>
        <p:spPr>
          <a:xfrm>
            <a:off x="0" y="-25400"/>
            <a:ext cx="12192000" cy="4138605"/>
          </a:xfrm>
          <a:prstGeom prst="rect">
            <a:avLst/>
          </a:prstGeom>
        </p:spPr>
      </p:pic>
      <p:pic>
        <p:nvPicPr>
          <p:cNvPr id="20" name="rystad_yellow" descr="A close up of a logo&#10;&#10;Description automatically generated" hidden="1">
            <a:extLst>
              <a:ext uri="{FF2B5EF4-FFF2-40B4-BE49-F238E27FC236}">
                <a16:creationId xmlns:a16="http://schemas.microsoft.com/office/drawing/2014/main" id="{40AD0AD4-419E-405A-BA81-9203ABCA081E}"/>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l="255"/>
          <a:stretch/>
        </p:blipFill>
        <p:spPr>
          <a:xfrm>
            <a:off x="0" y="-25400"/>
            <a:ext cx="12192000" cy="4138605"/>
          </a:xfrm>
          <a:prstGeom prst="rect">
            <a:avLst/>
          </a:prstGeom>
        </p:spPr>
      </p:pic>
      <p:pic>
        <p:nvPicPr>
          <p:cNvPr id="24" name="rystad_blue" descr="Et bilde som inneholder tre, tekst, mørk&#10;&#10;Automatisk generert beskrivelse" hidden="1">
            <a:extLst>
              <a:ext uri="{FF2B5EF4-FFF2-40B4-BE49-F238E27FC236}">
                <a16:creationId xmlns:a16="http://schemas.microsoft.com/office/drawing/2014/main" id="{0749F9DF-F089-214F-9BEE-2343B8FC3F25}"/>
              </a:ext>
            </a:extLst>
          </p:cNvPr>
          <p:cNvPicPr>
            <a:picLocks noChangeAspect="1"/>
          </p:cNvPicPr>
          <p:nvPr/>
        </p:nvPicPr>
        <p:blipFill>
          <a:blip r:embed="rId16"/>
          <a:stretch>
            <a:fillRect/>
          </a:stretch>
        </p:blipFill>
        <p:spPr>
          <a:xfrm>
            <a:off x="6813654" y="4349582"/>
            <a:ext cx="4889356" cy="2308270"/>
          </a:xfrm>
          <a:prstGeom prst="rect">
            <a:avLst/>
          </a:prstGeom>
        </p:spPr>
      </p:pic>
    </p:spTree>
    <p:extLst>
      <p:ext uri="{BB962C8B-B14F-4D97-AF65-F5344CB8AC3E}">
        <p14:creationId xmlns:p14="http://schemas.microsoft.com/office/powerpoint/2010/main" val="662076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Lient Logo_Front page">
    <p:bg>
      <p:bgRef idx="1001">
        <a:schemeClr val="bg1"/>
      </p:bgRef>
    </p:bg>
    <p:spTree>
      <p:nvGrpSpPr>
        <p:cNvPr id="1" name=""/>
        <p:cNvGrpSpPr/>
        <p:nvPr/>
      </p:nvGrpSpPr>
      <p:grpSpPr>
        <a:xfrm>
          <a:off x="0" y="0"/>
          <a:ext cx="0" cy="0"/>
          <a:chOff x="0" y="0"/>
          <a:chExt cx="0" cy="0"/>
        </a:xfrm>
      </p:grpSpPr>
      <p:sp>
        <p:nvSpPr>
          <p:cNvPr id="5" name="cover_dark_blue">
            <a:extLst>
              <a:ext uri="{FF2B5EF4-FFF2-40B4-BE49-F238E27FC236}">
                <a16:creationId xmlns:a16="http://schemas.microsoft.com/office/drawing/2014/main" id="{02826081-EC1F-744B-4E7D-A0FA93A41B6F}"/>
              </a:ext>
            </a:extLst>
          </p:cNvPr>
          <p:cNvSpPr>
            <a:spLocks/>
          </p:cNvSpPr>
          <p:nvPr userDrawn="1"/>
        </p:nvSpPr>
        <p:spPr>
          <a:xfrm>
            <a:off x="0" y="0"/>
            <a:ext cx="12192000" cy="6858000"/>
          </a:xfrm>
          <a:prstGeom prst="rect">
            <a:avLst/>
          </a:prstGeom>
          <a:gradFill flip="none" rotWithShape="1">
            <a:gsLst>
              <a:gs pos="62000">
                <a:srgbClr val="1A2C58"/>
              </a:gs>
              <a:gs pos="0">
                <a:srgbClr val="03132B"/>
              </a:gs>
            </a:gsLst>
            <a:lin ang="13500000" scaled="1"/>
            <a:tileRect/>
          </a:gra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solidFill>
                <a:schemeClr val="accent6"/>
              </a:solidFill>
            </a:endParaRPr>
          </a:p>
        </p:txBody>
      </p:sp>
      <p:pic>
        <p:nvPicPr>
          <p:cNvPr id="6" name="Graphic 5">
            <a:extLst>
              <a:ext uri="{FF2B5EF4-FFF2-40B4-BE49-F238E27FC236}">
                <a16:creationId xmlns:a16="http://schemas.microsoft.com/office/drawing/2014/main" id="{EBB2F791-2B72-FDDD-52E1-20364AB52E9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21" name="Graphic 20">
            <a:extLst>
              <a:ext uri="{FF2B5EF4-FFF2-40B4-BE49-F238E27FC236}">
                <a16:creationId xmlns:a16="http://schemas.microsoft.com/office/drawing/2014/main" id="{8971EE90-7381-DF80-CAAA-C606C91E90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1" name="cover_orange" hidden="1">
            <a:extLst>
              <a:ext uri="{FF2B5EF4-FFF2-40B4-BE49-F238E27FC236}">
                <a16:creationId xmlns:a16="http://schemas.microsoft.com/office/drawing/2014/main" id="{DCC0C175-F2A0-AD68-7083-EEB86A5E6F20}"/>
              </a:ext>
            </a:extLst>
          </p:cNvPr>
          <p:cNvSpPr/>
          <p:nvPr userDrawn="1"/>
        </p:nvSpPr>
        <p:spPr>
          <a:xfrm>
            <a:off x="0" y="0"/>
            <a:ext cx="12192000" cy="6858000"/>
          </a:xfrm>
          <a:prstGeom prst="rect">
            <a:avLst/>
          </a:prstGeom>
          <a:gradFill flip="none" rotWithShape="1">
            <a:gsLst>
              <a:gs pos="0">
                <a:srgbClr val="E58843"/>
              </a:gs>
              <a:gs pos="23000">
                <a:srgbClr val="93603F"/>
              </a:gs>
              <a:gs pos="58000">
                <a:srgbClr val="041938"/>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67AACB"/>
              </a:solidFill>
              <a:effectLst/>
              <a:uLnTx/>
              <a:uFillTx/>
              <a:latin typeface="Calibri"/>
              <a:ea typeface="+mn-ea"/>
              <a:cs typeface="+mn-cs"/>
            </a:endParaRPr>
          </a:p>
        </p:txBody>
      </p:sp>
      <p:sp>
        <p:nvSpPr>
          <p:cNvPr id="2" name="cover_blue" hidden="1">
            <a:extLst>
              <a:ext uri="{FF2B5EF4-FFF2-40B4-BE49-F238E27FC236}">
                <a16:creationId xmlns:a16="http://schemas.microsoft.com/office/drawing/2014/main" id="{4C332827-3028-710A-50B7-5467D25700A9}"/>
              </a:ext>
            </a:extLst>
          </p:cNvPr>
          <p:cNvSpPr/>
          <p:nvPr userDrawn="1"/>
        </p:nvSpPr>
        <p:spPr>
          <a:xfrm>
            <a:off x="0" y="0"/>
            <a:ext cx="12192000" cy="6858000"/>
          </a:xfrm>
          <a:prstGeom prst="rect">
            <a:avLst/>
          </a:prstGeom>
          <a:gradFill flip="none" rotWithShape="1">
            <a:gsLst>
              <a:gs pos="23000">
                <a:srgbClr val="497E9E"/>
              </a:gs>
              <a:gs pos="0">
                <a:srgbClr val="67AACB"/>
              </a:gs>
              <a:gs pos="58000">
                <a:srgbClr val="041938"/>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67AACB"/>
              </a:solidFill>
              <a:effectLst/>
              <a:uLnTx/>
              <a:uFillTx/>
              <a:latin typeface="Calibri"/>
              <a:ea typeface="+mn-ea"/>
              <a:cs typeface="+mn-cs"/>
            </a:endParaRPr>
          </a:p>
        </p:txBody>
      </p:sp>
      <p:pic>
        <p:nvPicPr>
          <p:cNvPr id="19" name="Graphic 18">
            <a:extLst>
              <a:ext uri="{FF2B5EF4-FFF2-40B4-BE49-F238E27FC236}">
                <a16:creationId xmlns:a16="http://schemas.microsoft.com/office/drawing/2014/main" id="{C333D705-F469-D7E2-B713-BC979CFBF513}"/>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9253"/>
          <a:stretch/>
        </p:blipFill>
        <p:spPr>
          <a:xfrm>
            <a:off x="7828573" y="2902269"/>
            <a:ext cx="4310244" cy="3955731"/>
          </a:xfrm>
          <a:prstGeom prst="rect">
            <a:avLst/>
          </a:prstGeom>
        </p:spPr>
      </p:pic>
      <p:sp>
        <p:nvSpPr>
          <p:cNvPr id="9" name="cover_green" hidden="1">
            <a:extLst>
              <a:ext uri="{FF2B5EF4-FFF2-40B4-BE49-F238E27FC236}">
                <a16:creationId xmlns:a16="http://schemas.microsoft.com/office/drawing/2014/main" id="{E86AEC8B-8467-8511-1D2E-03122177C329}"/>
              </a:ext>
            </a:extLst>
          </p:cNvPr>
          <p:cNvSpPr/>
          <p:nvPr userDrawn="1"/>
        </p:nvSpPr>
        <p:spPr>
          <a:xfrm>
            <a:off x="0" y="0"/>
            <a:ext cx="12192000" cy="6858000"/>
          </a:xfrm>
          <a:prstGeom prst="rect">
            <a:avLst/>
          </a:prstGeom>
          <a:gradFill flip="none" rotWithShape="1">
            <a:gsLst>
              <a:gs pos="23000">
                <a:srgbClr val="748367"/>
              </a:gs>
              <a:gs pos="0">
                <a:srgbClr val="DCE692"/>
              </a:gs>
              <a:gs pos="58000">
                <a:srgbClr val="041938"/>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67AACB"/>
              </a:solidFill>
              <a:effectLst/>
              <a:uLnTx/>
              <a:uFillTx/>
              <a:latin typeface="Calibri"/>
              <a:ea typeface="+mn-ea"/>
              <a:cs typeface="+mn-cs"/>
            </a:endParaRPr>
          </a:p>
        </p:txBody>
      </p:sp>
      <p:sp>
        <p:nvSpPr>
          <p:cNvPr id="25" name="Title 1">
            <a:extLst>
              <a:ext uri="{FF2B5EF4-FFF2-40B4-BE49-F238E27FC236}">
                <a16:creationId xmlns:a16="http://schemas.microsoft.com/office/drawing/2014/main" id="{896689C1-E7A9-4DFC-A32E-FE74168165BB}"/>
              </a:ext>
            </a:extLst>
          </p:cNvPr>
          <p:cNvSpPr>
            <a:spLocks noGrp="1"/>
          </p:cNvSpPr>
          <p:nvPr>
            <p:ph type="ctrTitle" hasCustomPrompt="1"/>
          </p:nvPr>
        </p:nvSpPr>
        <p:spPr>
          <a:xfrm>
            <a:off x="552244" y="1093632"/>
            <a:ext cx="11046276" cy="2335373"/>
          </a:xfrm>
          <a:prstGeom prst="rect">
            <a:avLst/>
          </a:prstGeom>
        </p:spPr>
        <p:txBody>
          <a:bodyPr anchor="b">
            <a:normAutofit/>
          </a:bodyPr>
          <a:lstStyle>
            <a:lvl1pPr algn="l">
              <a:defRPr sz="6000">
                <a:solidFill>
                  <a:schemeClr val="bg1"/>
                </a:solidFill>
                <a:latin typeface="+mj-lt"/>
                <a:cs typeface="Calibri Light" panose="020F0302020204030204" pitchFamily="34" charset="0"/>
              </a:defRPr>
            </a:lvl1pPr>
          </a:lstStyle>
          <a:p>
            <a:r>
              <a:rPr lang="en-US" dirty="0"/>
              <a:t>Click to Edit Report Title</a:t>
            </a:r>
          </a:p>
        </p:txBody>
      </p:sp>
      <p:sp>
        <p:nvSpPr>
          <p:cNvPr id="26" name="Subtitle 2">
            <a:extLst>
              <a:ext uri="{FF2B5EF4-FFF2-40B4-BE49-F238E27FC236}">
                <a16:creationId xmlns:a16="http://schemas.microsoft.com/office/drawing/2014/main" id="{F03857F0-C570-4C45-9543-8E15849E8BE4}"/>
              </a:ext>
            </a:extLst>
          </p:cNvPr>
          <p:cNvSpPr>
            <a:spLocks noGrp="1"/>
          </p:cNvSpPr>
          <p:nvPr>
            <p:ph type="subTitle" idx="1" hasCustomPrompt="1"/>
          </p:nvPr>
        </p:nvSpPr>
        <p:spPr>
          <a:xfrm>
            <a:off x="552244" y="3359049"/>
            <a:ext cx="11046276" cy="350162"/>
          </a:xfrm>
          <a:prstGeom prst="rect">
            <a:avLst/>
          </a:prstGeom>
        </p:spPr>
        <p:txBody>
          <a:bodyPr>
            <a:noAutofit/>
          </a:bodyPr>
          <a:lstStyle>
            <a:lvl1pPr marL="0" indent="0" algn="l">
              <a:buNone/>
              <a:defRPr sz="3000" b="0">
                <a:solidFill>
                  <a:srgbClr val="DC8E63"/>
                </a:solidFill>
                <a:latin typeface="+mj-lt"/>
                <a:cs typeface="Calibri Light" panose="020F0302020204030204" pitchFamily="34" charset="0"/>
              </a:defRPr>
            </a:lvl1pPr>
            <a:lvl2pPr marL="422051" indent="0" algn="ctr">
              <a:buNone/>
              <a:defRPr sz="1846"/>
            </a:lvl2pPr>
            <a:lvl3pPr marL="844104" indent="0" algn="ctr">
              <a:buNone/>
              <a:defRPr sz="1662"/>
            </a:lvl3pPr>
            <a:lvl4pPr marL="1266156" indent="0" algn="ctr">
              <a:buNone/>
              <a:defRPr sz="1477"/>
            </a:lvl4pPr>
            <a:lvl5pPr marL="1688207" indent="0" algn="ctr">
              <a:buNone/>
              <a:defRPr sz="1477"/>
            </a:lvl5pPr>
            <a:lvl6pPr marL="2110260" indent="0" algn="ctr">
              <a:buNone/>
              <a:defRPr sz="1477"/>
            </a:lvl6pPr>
            <a:lvl7pPr marL="2532312" indent="0" algn="ctr">
              <a:buNone/>
              <a:defRPr sz="1477"/>
            </a:lvl7pPr>
            <a:lvl8pPr marL="2954363" indent="0" algn="ctr">
              <a:buNone/>
              <a:defRPr sz="1477"/>
            </a:lvl8pPr>
            <a:lvl9pPr marL="3376415" indent="0" algn="ctr">
              <a:buNone/>
              <a:defRPr sz="1477"/>
            </a:lvl9pPr>
          </a:lstStyle>
          <a:p>
            <a:r>
              <a:rPr lang="en-US" dirty="0"/>
              <a:t>Click to edit Edition</a:t>
            </a:r>
          </a:p>
        </p:txBody>
      </p:sp>
      <p:sp>
        <p:nvSpPr>
          <p:cNvPr id="27" name="Text Placeholder 11">
            <a:extLst>
              <a:ext uri="{FF2B5EF4-FFF2-40B4-BE49-F238E27FC236}">
                <a16:creationId xmlns:a16="http://schemas.microsoft.com/office/drawing/2014/main" id="{16EA4C8E-A0B0-4C66-A696-815EF3CFC32C}"/>
              </a:ext>
            </a:extLst>
          </p:cNvPr>
          <p:cNvSpPr>
            <a:spLocks noGrp="1"/>
          </p:cNvSpPr>
          <p:nvPr>
            <p:ph type="body" sz="quarter" idx="10" hasCustomPrompt="1"/>
          </p:nvPr>
        </p:nvSpPr>
        <p:spPr>
          <a:xfrm>
            <a:off x="598358" y="5764373"/>
            <a:ext cx="6502400" cy="252344"/>
          </a:xfrm>
          <a:prstGeom prst="rect">
            <a:avLst/>
          </a:prstGeom>
        </p:spPr>
        <p:txBody>
          <a:bodyPr>
            <a:noAutofit/>
          </a:bodyPr>
          <a:lstStyle>
            <a:lvl1pPr marL="0" indent="0">
              <a:buNone/>
              <a:defRPr sz="1800" b="1">
                <a:solidFill>
                  <a:srgbClr val="DC8E63"/>
                </a:solidFill>
                <a:latin typeface="+mj-lt"/>
                <a:cs typeface="Calibri" panose="020F0502020204030204" pitchFamily="34" charset="0"/>
              </a:defRPr>
            </a:lvl1pPr>
          </a:lstStyle>
          <a:p>
            <a:pPr lvl="0"/>
            <a:r>
              <a:rPr lang="en-US" dirty="0"/>
              <a:t>Click to Edit Product Group</a:t>
            </a:r>
          </a:p>
        </p:txBody>
      </p:sp>
      <p:sp>
        <p:nvSpPr>
          <p:cNvPr id="28" name="Text Placeholder 11">
            <a:extLst>
              <a:ext uri="{FF2B5EF4-FFF2-40B4-BE49-F238E27FC236}">
                <a16:creationId xmlns:a16="http://schemas.microsoft.com/office/drawing/2014/main" id="{3014D09D-A936-4A9F-9A8E-397483710552}"/>
              </a:ext>
            </a:extLst>
          </p:cNvPr>
          <p:cNvSpPr>
            <a:spLocks noGrp="1"/>
          </p:cNvSpPr>
          <p:nvPr>
            <p:ph type="body" sz="quarter" idx="12" hasCustomPrompt="1"/>
          </p:nvPr>
        </p:nvSpPr>
        <p:spPr>
          <a:xfrm>
            <a:off x="598358" y="6016717"/>
            <a:ext cx="6502400" cy="349250"/>
          </a:xfrm>
          <a:prstGeom prst="rect">
            <a:avLst/>
          </a:prstGeom>
        </p:spPr>
        <p:txBody>
          <a:bodyPr>
            <a:normAutofit/>
          </a:bodyPr>
          <a:lstStyle>
            <a:lvl1pPr marL="0" indent="0">
              <a:buNone/>
              <a:defRPr sz="1400" b="0">
                <a:solidFill>
                  <a:schemeClr val="bg1"/>
                </a:solidFill>
                <a:latin typeface="+mn-lt"/>
                <a:cs typeface="Calibri" panose="020F0502020204030204" pitchFamily="34" charset="0"/>
              </a:defRPr>
            </a:lvl1pPr>
          </a:lstStyle>
          <a:p>
            <a:pPr lvl="0"/>
            <a:r>
              <a:rPr lang="en-US" dirty="0"/>
              <a:t>Click to Edit Date</a:t>
            </a:r>
          </a:p>
        </p:txBody>
      </p:sp>
      <p:sp>
        <p:nvSpPr>
          <p:cNvPr id="8" name="Picture Placeholder 4">
            <a:extLst>
              <a:ext uri="{FF2B5EF4-FFF2-40B4-BE49-F238E27FC236}">
                <a16:creationId xmlns:a16="http://schemas.microsoft.com/office/drawing/2014/main" id="{BBC1068A-F6C1-1C37-1EC7-159DF730DAFA}"/>
              </a:ext>
            </a:extLst>
          </p:cNvPr>
          <p:cNvSpPr>
            <a:spLocks noGrp="1"/>
          </p:cNvSpPr>
          <p:nvPr>
            <p:ph type="pic" sz="quarter" idx="14" hasCustomPrompt="1"/>
          </p:nvPr>
        </p:nvSpPr>
        <p:spPr>
          <a:xfrm>
            <a:off x="9666941" y="4689351"/>
            <a:ext cx="1080000" cy="1080000"/>
          </a:xfrm>
          <a:prstGeom prst="rect">
            <a:avLst/>
          </a:prstGeom>
        </p:spPr>
        <p:txBody>
          <a:bodyPr>
            <a:normAutofit/>
          </a:bodyPr>
          <a:lstStyle>
            <a:lvl1pPr>
              <a:defRPr sz="1500"/>
            </a:lvl1pPr>
          </a:lstStyle>
          <a:p>
            <a:r>
              <a:rPr lang="en-US" dirty="0"/>
              <a:t>Placeholder for client logo</a:t>
            </a:r>
            <a:endParaRPr lang="en-GB" dirty="0"/>
          </a:p>
        </p:txBody>
      </p:sp>
      <p:sp>
        <p:nvSpPr>
          <p:cNvPr id="29" name="Text Placeholder 4">
            <a:extLst>
              <a:ext uri="{FF2B5EF4-FFF2-40B4-BE49-F238E27FC236}">
                <a16:creationId xmlns:a16="http://schemas.microsoft.com/office/drawing/2014/main" id="{00FDF6E3-F93B-4EF3-971E-FF35FD95E179}"/>
              </a:ext>
            </a:extLst>
          </p:cNvPr>
          <p:cNvSpPr>
            <a:spLocks noGrp="1"/>
          </p:cNvSpPr>
          <p:nvPr>
            <p:ph type="body" sz="quarter" idx="13" hasCustomPrompt="1"/>
          </p:nvPr>
        </p:nvSpPr>
        <p:spPr>
          <a:xfrm>
            <a:off x="550459" y="4286095"/>
            <a:ext cx="11048059" cy="674687"/>
          </a:xfrm>
          <a:prstGeom prst="rect">
            <a:avLst/>
          </a:prstGeom>
        </p:spPr>
        <p:txBody>
          <a:bodyPr/>
          <a:lstStyle>
            <a:lvl1pPr marL="0" indent="0">
              <a:buNone/>
              <a:defRPr sz="2000">
                <a:solidFill>
                  <a:schemeClr val="bg1"/>
                </a:solidFill>
                <a:latin typeface="+mj-lt"/>
                <a:cs typeface="Calibri" panose="020F0502020204030204" pitchFamily="34" charset="0"/>
              </a:defRPr>
            </a:lvl1pPr>
          </a:lstStyle>
          <a:p>
            <a:pPr lvl="0"/>
            <a:r>
              <a:rPr lang="en-US" dirty="0"/>
              <a:t>Click to edit Sub-Head Text</a:t>
            </a:r>
          </a:p>
        </p:txBody>
      </p:sp>
      <p:pic>
        <p:nvPicPr>
          <p:cNvPr id="7" name="Graphic 6">
            <a:extLst>
              <a:ext uri="{FF2B5EF4-FFF2-40B4-BE49-F238E27FC236}">
                <a16:creationId xmlns:a16="http://schemas.microsoft.com/office/drawing/2014/main" id="{37A52DAE-DAC4-48DD-7A24-5F1546A3C24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8358" y="267272"/>
            <a:ext cx="2657064" cy="667944"/>
          </a:xfrm>
          <a:prstGeom prst="rect">
            <a:avLst/>
          </a:prstGeom>
        </p:spPr>
      </p:pic>
    </p:spTree>
    <p:extLst>
      <p:ext uri="{BB962C8B-B14F-4D97-AF65-F5344CB8AC3E}">
        <p14:creationId xmlns:p14="http://schemas.microsoft.com/office/powerpoint/2010/main" val="10033637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ront page with photo and client logo">
    <p:bg>
      <p:bgPr>
        <a:blipFill dpi="0" rotWithShape="1">
          <a:blip r:embed="rId2">
            <a:lum/>
          </a:blip>
          <a:srcRect/>
          <a:tile tx="-171450" ty="-95250" sx="100000" sy="100000" flip="none" algn="tl"/>
        </a:blipFill>
        <a:effectLst/>
      </p:bgPr>
    </p:bg>
    <p:spTree>
      <p:nvGrpSpPr>
        <p:cNvPr id="1" name=""/>
        <p:cNvGrpSpPr/>
        <p:nvPr/>
      </p:nvGrpSpPr>
      <p:grpSpPr>
        <a:xfrm>
          <a:off x="0" y="0"/>
          <a:ext cx="0" cy="0"/>
          <a:chOff x="0" y="0"/>
          <a:chExt cx="0" cy="0"/>
        </a:xfrm>
      </p:grpSpPr>
      <p:sp>
        <p:nvSpPr>
          <p:cNvPr id="5" name="cover_dark_blue">
            <a:extLst>
              <a:ext uri="{FF2B5EF4-FFF2-40B4-BE49-F238E27FC236}">
                <a16:creationId xmlns:a16="http://schemas.microsoft.com/office/drawing/2014/main" id="{5CAC3196-2DE2-CBFC-1E0C-68E622C9EFE1}"/>
              </a:ext>
            </a:extLst>
          </p:cNvPr>
          <p:cNvSpPr>
            <a:spLocks/>
          </p:cNvSpPr>
          <p:nvPr userDrawn="1"/>
        </p:nvSpPr>
        <p:spPr>
          <a:xfrm>
            <a:off x="0" y="0"/>
            <a:ext cx="12192000" cy="6858000"/>
          </a:xfrm>
          <a:prstGeom prst="rect">
            <a:avLst/>
          </a:prstGeom>
          <a:gradFill flip="none" rotWithShape="1">
            <a:gsLst>
              <a:gs pos="62000">
                <a:srgbClr val="1A2C58">
                  <a:alpha val="64791"/>
                </a:srgbClr>
              </a:gs>
              <a:gs pos="0">
                <a:srgbClr val="03132B">
                  <a:alpha val="65343"/>
                </a:srgbClr>
              </a:gs>
            </a:gsLst>
            <a:lin ang="13500000" scaled="1"/>
            <a:tileRect/>
          </a:gra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solidFill>
                <a:schemeClr val="accent6"/>
              </a:solidFill>
            </a:endParaRPr>
          </a:p>
        </p:txBody>
      </p:sp>
      <p:pic>
        <p:nvPicPr>
          <p:cNvPr id="7" name="Graphic 6">
            <a:extLst>
              <a:ext uri="{FF2B5EF4-FFF2-40B4-BE49-F238E27FC236}">
                <a16:creationId xmlns:a16="http://schemas.microsoft.com/office/drawing/2014/main" id="{83AFF963-6B2E-E1B6-F667-8871A1807BB0}"/>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71" r="8674" b="46902"/>
          <a:stretch/>
        </p:blipFill>
        <p:spPr>
          <a:xfrm>
            <a:off x="0" y="5257800"/>
            <a:ext cx="12192001" cy="1600200"/>
          </a:xfrm>
          <a:prstGeom prst="rect">
            <a:avLst/>
          </a:prstGeom>
        </p:spPr>
      </p:pic>
      <p:pic>
        <p:nvPicPr>
          <p:cNvPr id="8" name="Graphic 7">
            <a:extLst>
              <a:ext uri="{FF2B5EF4-FFF2-40B4-BE49-F238E27FC236}">
                <a16:creationId xmlns:a16="http://schemas.microsoft.com/office/drawing/2014/main" id="{0476D5A7-FF34-3572-B202-794F1F494E5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71" r="8674" b="46902"/>
          <a:stretch/>
        </p:blipFill>
        <p:spPr>
          <a:xfrm>
            <a:off x="0" y="5257800"/>
            <a:ext cx="12192001" cy="1600200"/>
          </a:xfrm>
          <a:prstGeom prst="rect">
            <a:avLst/>
          </a:prstGeom>
        </p:spPr>
      </p:pic>
      <p:sp>
        <p:nvSpPr>
          <p:cNvPr id="6" name="cover_green" hidden="1">
            <a:extLst>
              <a:ext uri="{FF2B5EF4-FFF2-40B4-BE49-F238E27FC236}">
                <a16:creationId xmlns:a16="http://schemas.microsoft.com/office/drawing/2014/main" id="{1BCCE156-B7D0-5354-8274-A6986F2F2088}"/>
              </a:ext>
            </a:extLst>
          </p:cNvPr>
          <p:cNvSpPr/>
          <p:nvPr userDrawn="1"/>
        </p:nvSpPr>
        <p:spPr>
          <a:xfrm>
            <a:off x="0" y="0"/>
            <a:ext cx="12192000" cy="6858000"/>
          </a:xfrm>
          <a:prstGeom prst="rect">
            <a:avLst/>
          </a:prstGeom>
          <a:gradFill flip="none" rotWithShape="1">
            <a:gsLst>
              <a:gs pos="21000">
                <a:srgbClr val="748367">
                  <a:alpha val="64776"/>
                </a:srgbClr>
              </a:gs>
              <a:gs pos="0">
                <a:srgbClr val="DCE692">
                  <a:alpha val="64761"/>
                </a:srgbClr>
              </a:gs>
              <a:gs pos="55000">
                <a:srgbClr val="041938">
                  <a:alpha val="65000"/>
                </a:srgbClr>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67AACB"/>
              </a:solidFill>
              <a:effectLst/>
              <a:uLnTx/>
              <a:uFillTx/>
              <a:latin typeface="Calibri"/>
              <a:ea typeface="+mn-ea"/>
              <a:cs typeface="+mn-cs"/>
            </a:endParaRPr>
          </a:p>
        </p:txBody>
      </p:sp>
      <p:sp>
        <p:nvSpPr>
          <p:cNvPr id="12" name="cover_orange" hidden="1">
            <a:extLst>
              <a:ext uri="{FF2B5EF4-FFF2-40B4-BE49-F238E27FC236}">
                <a16:creationId xmlns:a16="http://schemas.microsoft.com/office/drawing/2014/main" id="{F4A2787A-1944-8C55-C7E1-2EF1465C22BC}"/>
              </a:ext>
            </a:extLst>
          </p:cNvPr>
          <p:cNvSpPr/>
          <p:nvPr userDrawn="1"/>
        </p:nvSpPr>
        <p:spPr>
          <a:xfrm>
            <a:off x="0" y="0"/>
            <a:ext cx="12192000" cy="6858002"/>
          </a:xfrm>
          <a:prstGeom prst="rect">
            <a:avLst/>
          </a:prstGeom>
          <a:gradFill flip="none" rotWithShape="1">
            <a:gsLst>
              <a:gs pos="0">
                <a:srgbClr val="E58843">
                  <a:alpha val="64912"/>
                </a:srgbClr>
              </a:gs>
              <a:gs pos="21000">
                <a:srgbClr val="93603F">
                  <a:alpha val="65024"/>
                </a:srgbClr>
              </a:gs>
              <a:gs pos="54000">
                <a:srgbClr val="041938">
                  <a:alpha val="65143"/>
                </a:srgbClr>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67AACB"/>
              </a:solidFill>
              <a:effectLst/>
              <a:uLnTx/>
              <a:uFillTx/>
              <a:latin typeface="Calibri"/>
              <a:ea typeface="+mn-ea"/>
              <a:cs typeface="+mn-cs"/>
            </a:endParaRPr>
          </a:p>
        </p:txBody>
      </p:sp>
      <p:sp>
        <p:nvSpPr>
          <p:cNvPr id="2" name="cover_blue" hidden="1">
            <a:extLst>
              <a:ext uri="{FF2B5EF4-FFF2-40B4-BE49-F238E27FC236}">
                <a16:creationId xmlns:a16="http://schemas.microsoft.com/office/drawing/2014/main" id="{6316E8FE-ACC3-430B-28EC-9174B9907563}"/>
              </a:ext>
            </a:extLst>
          </p:cNvPr>
          <p:cNvSpPr/>
          <p:nvPr userDrawn="1"/>
        </p:nvSpPr>
        <p:spPr>
          <a:xfrm>
            <a:off x="0" y="0"/>
            <a:ext cx="12211832" cy="6858000"/>
          </a:xfrm>
          <a:prstGeom prst="rect">
            <a:avLst/>
          </a:prstGeom>
          <a:gradFill flip="none" rotWithShape="1">
            <a:gsLst>
              <a:gs pos="21000">
                <a:srgbClr val="497E9E">
                  <a:alpha val="64733"/>
                </a:srgbClr>
              </a:gs>
              <a:gs pos="0">
                <a:srgbClr val="67AACB">
                  <a:alpha val="64575"/>
                </a:srgbClr>
              </a:gs>
              <a:gs pos="56000">
                <a:srgbClr val="041938">
                  <a:alpha val="65000"/>
                </a:srgbClr>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67AACB"/>
              </a:solidFill>
              <a:effectLst/>
              <a:uLnTx/>
              <a:uFillTx/>
              <a:latin typeface="Calibri"/>
              <a:ea typeface="+mn-ea"/>
              <a:cs typeface="+mn-cs"/>
            </a:endParaRPr>
          </a:p>
        </p:txBody>
      </p:sp>
      <p:sp>
        <p:nvSpPr>
          <p:cNvPr id="25" name="Title 1">
            <a:extLst>
              <a:ext uri="{FF2B5EF4-FFF2-40B4-BE49-F238E27FC236}">
                <a16:creationId xmlns:a16="http://schemas.microsoft.com/office/drawing/2014/main" id="{896689C1-E7A9-4DFC-A32E-FE74168165BB}"/>
              </a:ext>
            </a:extLst>
          </p:cNvPr>
          <p:cNvSpPr>
            <a:spLocks noGrp="1"/>
          </p:cNvSpPr>
          <p:nvPr>
            <p:ph type="ctrTitle" hasCustomPrompt="1"/>
          </p:nvPr>
        </p:nvSpPr>
        <p:spPr>
          <a:xfrm>
            <a:off x="552244" y="1093632"/>
            <a:ext cx="11046276" cy="2335373"/>
          </a:xfrm>
          <a:prstGeom prst="rect">
            <a:avLst/>
          </a:prstGeom>
        </p:spPr>
        <p:txBody>
          <a:bodyPr anchor="b">
            <a:normAutofit/>
          </a:bodyPr>
          <a:lstStyle>
            <a:lvl1pPr algn="l">
              <a:defRPr sz="6000">
                <a:solidFill>
                  <a:schemeClr val="bg1"/>
                </a:solidFill>
                <a:latin typeface="+mj-lt"/>
                <a:cs typeface="Calibri Light" panose="020F0302020204030204" pitchFamily="34" charset="0"/>
              </a:defRPr>
            </a:lvl1pPr>
          </a:lstStyle>
          <a:p>
            <a:r>
              <a:rPr lang="en-US" dirty="0"/>
              <a:t>Click to Edit Report Title</a:t>
            </a:r>
          </a:p>
        </p:txBody>
      </p:sp>
      <p:sp>
        <p:nvSpPr>
          <p:cNvPr id="26" name="Subtitle 2">
            <a:extLst>
              <a:ext uri="{FF2B5EF4-FFF2-40B4-BE49-F238E27FC236}">
                <a16:creationId xmlns:a16="http://schemas.microsoft.com/office/drawing/2014/main" id="{F03857F0-C570-4C45-9543-8E15849E8BE4}"/>
              </a:ext>
            </a:extLst>
          </p:cNvPr>
          <p:cNvSpPr>
            <a:spLocks noGrp="1"/>
          </p:cNvSpPr>
          <p:nvPr>
            <p:ph type="subTitle" idx="1" hasCustomPrompt="1"/>
          </p:nvPr>
        </p:nvSpPr>
        <p:spPr>
          <a:xfrm>
            <a:off x="552244" y="3359049"/>
            <a:ext cx="11046276" cy="350162"/>
          </a:xfrm>
          <a:prstGeom prst="rect">
            <a:avLst/>
          </a:prstGeom>
        </p:spPr>
        <p:txBody>
          <a:bodyPr>
            <a:noAutofit/>
          </a:bodyPr>
          <a:lstStyle>
            <a:lvl1pPr marL="0" indent="0" algn="l">
              <a:buNone/>
              <a:defRPr sz="3000" b="0">
                <a:solidFill>
                  <a:srgbClr val="DC8E63"/>
                </a:solidFill>
                <a:latin typeface="+mj-lt"/>
                <a:cs typeface="Calibri Light" panose="020F0302020204030204" pitchFamily="34" charset="0"/>
              </a:defRPr>
            </a:lvl1pPr>
            <a:lvl2pPr marL="422051" indent="0" algn="ctr">
              <a:buNone/>
              <a:defRPr sz="1846"/>
            </a:lvl2pPr>
            <a:lvl3pPr marL="844104" indent="0" algn="ctr">
              <a:buNone/>
              <a:defRPr sz="1662"/>
            </a:lvl3pPr>
            <a:lvl4pPr marL="1266156" indent="0" algn="ctr">
              <a:buNone/>
              <a:defRPr sz="1477"/>
            </a:lvl4pPr>
            <a:lvl5pPr marL="1688207" indent="0" algn="ctr">
              <a:buNone/>
              <a:defRPr sz="1477"/>
            </a:lvl5pPr>
            <a:lvl6pPr marL="2110260" indent="0" algn="ctr">
              <a:buNone/>
              <a:defRPr sz="1477"/>
            </a:lvl6pPr>
            <a:lvl7pPr marL="2532312" indent="0" algn="ctr">
              <a:buNone/>
              <a:defRPr sz="1477"/>
            </a:lvl7pPr>
            <a:lvl8pPr marL="2954363" indent="0" algn="ctr">
              <a:buNone/>
              <a:defRPr sz="1477"/>
            </a:lvl8pPr>
            <a:lvl9pPr marL="3376415" indent="0" algn="ctr">
              <a:buNone/>
              <a:defRPr sz="1477"/>
            </a:lvl9pPr>
          </a:lstStyle>
          <a:p>
            <a:r>
              <a:rPr lang="en-US" dirty="0"/>
              <a:t>Click to edit Edition</a:t>
            </a:r>
          </a:p>
        </p:txBody>
      </p:sp>
      <p:sp>
        <p:nvSpPr>
          <p:cNvPr id="27" name="Text Placeholder 11">
            <a:extLst>
              <a:ext uri="{FF2B5EF4-FFF2-40B4-BE49-F238E27FC236}">
                <a16:creationId xmlns:a16="http://schemas.microsoft.com/office/drawing/2014/main" id="{16EA4C8E-A0B0-4C66-A696-815EF3CFC32C}"/>
              </a:ext>
            </a:extLst>
          </p:cNvPr>
          <p:cNvSpPr>
            <a:spLocks noGrp="1"/>
          </p:cNvSpPr>
          <p:nvPr>
            <p:ph type="body" sz="quarter" idx="10" hasCustomPrompt="1"/>
          </p:nvPr>
        </p:nvSpPr>
        <p:spPr>
          <a:xfrm>
            <a:off x="598358" y="5764373"/>
            <a:ext cx="6502400" cy="252344"/>
          </a:xfrm>
          <a:prstGeom prst="rect">
            <a:avLst/>
          </a:prstGeom>
        </p:spPr>
        <p:txBody>
          <a:bodyPr>
            <a:noAutofit/>
          </a:bodyPr>
          <a:lstStyle>
            <a:lvl1pPr marL="0" indent="0">
              <a:buNone/>
              <a:defRPr sz="1800" b="1">
                <a:solidFill>
                  <a:srgbClr val="DC8E63"/>
                </a:solidFill>
                <a:latin typeface="+mj-lt"/>
                <a:cs typeface="Calibri" panose="020F0502020204030204" pitchFamily="34" charset="0"/>
              </a:defRPr>
            </a:lvl1pPr>
          </a:lstStyle>
          <a:p>
            <a:pPr lvl="0"/>
            <a:r>
              <a:rPr lang="en-US" dirty="0"/>
              <a:t>Click to Edit Product Group</a:t>
            </a:r>
          </a:p>
        </p:txBody>
      </p:sp>
      <p:sp>
        <p:nvSpPr>
          <p:cNvPr id="28" name="Text Placeholder 11">
            <a:extLst>
              <a:ext uri="{FF2B5EF4-FFF2-40B4-BE49-F238E27FC236}">
                <a16:creationId xmlns:a16="http://schemas.microsoft.com/office/drawing/2014/main" id="{3014D09D-A936-4A9F-9A8E-397483710552}"/>
              </a:ext>
            </a:extLst>
          </p:cNvPr>
          <p:cNvSpPr>
            <a:spLocks noGrp="1"/>
          </p:cNvSpPr>
          <p:nvPr>
            <p:ph type="body" sz="quarter" idx="12" hasCustomPrompt="1"/>
          </p:nvPr>
        </p:nvSpPr>
        <p:spPr>
          <a:xfrm>
            <a:off x="598358" y="6016717"/>
            <a:ext cx="6502400" cy="349250"/>
          </a:xfrm>
          <a:prstGeom prst="rect">
            <a:avLst/>
          </a:prstGeom>
        </p:spPr>
        <p:txBody>
          <a:bodyPr>
            <a:normAutofit/>
          </a:bodyPr>
          <a:lstStyle>
            <a:lvl1pPr marL="0" indent="0">
              <a:buNone/>
              <a:defRPr sz="1400" b="0">
                <a:solidFill>
                  <a:schemeClr val="bg1"/>
                </a:solidFill>
                <a:latin typeface="+mn-lt"/>
                <a:cs typeface="Calibri" panose="020F0502020204030204" pitchFamily="34" charset="0"/>
              </a:defRPr>
            </a:lvl1pPr>
          </a:lstStyle>
          <a:p>
            <a:pPr lvl="0"/>
            <a:r>
              <a:rPr lang="en-US" dirty="0"/>
              <a:t>Click to Edit Date</a:t>
            </a:r>
          </a:p>
        </p:txBody>
      </p:sp>
      <p:sp>
        <p:nvSpPr>
          <p:cNvPr id="29" name="Text Placeholder 4">
            <a:extLst>
              <a:ext uri="{FF2B5EF4-FFF2-40B4-BE49-F238E27FC236}">
                <a16:creationId xmlns:a16="http://schemas.microsoft.com/office/drawing/2014/main" id="{00FDF6E3-F93B-4EF3-971E-FF35FD95E179}"/>
              </a:ext>
            </a:extLst>
          </p:cNvPr>
          <p:cNvSpPr>
            <a:spLocks noGrp="1"/>
          </p:cNvSpPr>
          <p:nvPr>
            <p:ph type="body" sz="quarter" idx="13" hasCustomPrompt="1"/>
          </p:nvPr>
        </p:nvSpPr>
        <p:spPr>
          <a:xfrm>
            <a:off x="550459" y="4286095"/>
            <a:ext cx="11048059" cy="674687"/>
          </a:xfrm>
          <a:prstGeom prst="rect">
            <a:avLst/>
          </a:prstGeom>
        </p:spPr>
        <p:txBody>
          <a:bodyPr/>
          <a:lstStyle>
            <a:lvl1pPr marL="0" indent="0">
              <a:buNone/>
              <a:defRPr sz="2000">
                <a:solidFill>
                  <a:schemeClr val="bg1"/>
                </a:solidFill>
                <a:latin typeface="+mj-lt"/>
                <a:cs typeface="Calibri" panose="020F0502020204030204" pitchFamily="34" charset="0"/>
              </a:defRPr>
            </a:lvl1pPr>
          </a:lstStyle>
          <a:p>
            <a:pPr lvl="0"/>
            <a:r>
              <a:rPr lang="en-US" dirty="0"/>
              <a:t>Click to edit Sub-Head Text</a:t>
            </a:r>
          </a:p>
        </p:txBody>
      </p:sp>
      <p:pic>
        <p:nvPicPr>
          <p:cNvPr id="17" name="Graphic 16">
            <a:extLst>
              <a:ext uri="{FF2B5EF4-FFF2-40B4-BE49-F238E27FC236}">
                <a16:creationId xmlns:a16="http://schemas.microsoft.com/office/drawing/2014/main" id="{489DC885-976F-9DAE-D2DF-2368CFA7DA5F}"/>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9253"/>
          <a:stretch/>
        </p:blipFill>
        <p:spPr>
          <a:xfrm>
            <a:off x="7828573" y="2902269"/>
            <a:ext cx="4310244" cy="3955731"/>
          </a:xfrm>
          <a:prstGeom prst="rect">
            <a:avLst/>
          </a:prstGeom>
        </p:spPr>
      </p:pic>
      <p:sp>
        <p:nvSpPr>
          <p:cNvPr id="16" name="Picture Placeholder 4">
            <a:extLst>
              <a:ext uri="{FF2B5EF4-FFF2-40B4-BE49-F238E27FC236}">
                <a16:creationId xmlns:a16="http://schemas.microsoft.com/office/drawing/2014/main" id="{4C02B1CB-3891-589C-8ECE-EE3C49CD3DFF}"/>
              </a:ext>
            </a:extLst>
          </p:cNvPr>
          <p:cNvSpPr>
            <a:spLocks noGrp="1"/>
          </p:cNvSpPr>
          <p:nvPr>
            <p:ph type="pic" sz="quarter" idx="14" hasCustomPrompt="1"/>
          </p:nvPr>
        </p:nvSpPr>
        <p:spPr>
          <a:xfrm>
            <a:off x="9666941" y="4689351"/>
            <a:ext cx="1080000" cy="1080000"/>
          </a:xfrm>
          <a:prstGeom prst="rect">
            <a:avLst/>
          </a:prstGeom>
        </p:spPr>
        <p:txBody>
          <a:bodyPr>
            <a:normAutofit/>
          </a:bodyPr>
          <a:lstStyle>
            <a:lvl1pPr>
              <a:defRPr sz="1500"/>
            </a:lvl1pPr>
          </a:lstStyle>
          <a:p>
            <a:r>
              <a:rPr lang="en-US" dirty="0"/>
              <a:t>Placeholder for client logo</a:t>
            </a:r>
            <a:endParaRPr lang="en-GB" dirty="0"/>
          </a:p>
        </p:txBody>
      </p:sp>
      <p:pic>
        <p:nvPicPr>
          <p:cNvPr id="9" name="Graphic 8">
            <a:extLst>
              <a:ext uri="{FF2B5EF4-FFF2-40B4-BE49-F238E27FC236}">
                <a16:creationId xmlns:a16="http://schemas.microsoft.com/office/drawing/2014/main" id="{7D70E505-5653-2E5F-13CB-04FAFCEAA3D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8358" y="267272"/>
            <a:ext cx="2657064" cy="667944"/>
          </a:xfrm>
          <a:prstGeom prst="rect">
            <a:avLst/>
          </a:prstGeom>
        </p:spPr>
      </p:pic>
    </p:spTree>
    <p:extLst>
      <p:ext uri="{BB962C8B-B14F-4D97-AF65-F5344CB8AC3E}">
        <p14:creationId xmlns:p14="http://schemas.microsoft.com/office/powerpoint/2010/main" val="41181800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E207AC-D68B-4B75-AD43-04384E590DF2}"/>
              </a:ext>
            </a:extLst>
          </p:cNvPr>
          <p:cNvSpPr txBox="1"/>
          <p:nvPr userDrawn="1"/>
        </p:nvSpPr>
        <p:spPr>
          <a:xfrm>
            <a:off x="468922" y="281696"/>
            <a:ext cx="11254154" cy="608400"/>
          </a:xfrm>
          <a:prstGeom prst="rect">
            <a:avLst/>
          </a:prstGeom>
        </p:spPr>
        <p:txBody>
          <a:bodyPr vert="horz" lIns="112542" tIns="56271" rIns="112542" bIns="56271" rtlCol="0" anchor="ctr">
            <a:noAutofit/>
          </a:bodyPr>
          <a:lstStyle>
            <a:lvl1pPr lvl="0" defTabSz="914400">
              <a:lnSpc>
                <a:spcPct val="90000"/>
              </a:lnSpc>
              <a:spcBef>
                <a:spcPct val="0"/>
              </a:spcBef>
              <a:buNone/>
              <a:defRPr>
                <a:latin typeface="Arial" pitchFamily="34" charset="0"/>
                <a:ea typeface="+mj-ea"/>
                <a:cs typeface="Arial" pitchFamily="34" charset="0"/>
              </a:defRPr>
            </a:lvl1pPr>
          </a:lstStyle>
          <a:p>
            <a:pPr lvl="0"/>
            <a:r>
              <a:rPr lang="nb-NO" sz="2200" b="1" dirty="0" err="1">
                <a:latin typeface="+mj-lt"/>
                <a:cs typeface="Calibri" panose="020F0502020204030204" pitchFamily="34" charset="0"/>
              </a:rPr>
              <a:t>Disclaimer</a:t>
            </a:r>
            <a:endParaRPr lang="en-US" sz="2200" b="1" dirty="0">
              <a:latin typeface="+mj-lt"/>
              <a:cs typeface="Calibri" panose="020F0502020204030204" pitchFamily="34" charset="0"/>
            </a:endParaRPr>
          </a:p>
        </p:txBody>
      </p:sp>
      <p:sp>
        <p:nvSpPr>
          <p:cNvPr id="11" name="TextBox 10">
            <a:extLst>
              <a:ext uri="{FF2B5EF4-FFF2-40B4-BE49-F238E27FC236}">
                <a16:creationId xmlns:a16="http://schemas.microsoft.com/office/drawing/2014/main" id="{350056CA-7094-4F59-A744-8BE66F0D53BB}"/>
              </a:ext>
            </a:extLst>
          </p:cNvPr>
          <p:cNvSpPr txBox="1"/>
          <p:nvPr userDrawn="1"/>
        </p:nvSpPr>
        <p:spPr>
          <a:xfrm>
            <a:off x="468922" y="854764"/>
            <a:ext cx="11254154" cy="5437184"/>
          </a:xfrm>
          <a:prstGeom prst="rect">
            <a:avLst/>
          </a:prstGeom>
          <a:noFill/>
        </p:spPr>
        <p:txBody>
          <a:bodyPr wrap="square" rtlCol="0" anchor="ctr">
            <a:noAutofit/>
          </a:bodyPr>
          <a:lstStyle/>
          <a:p>
            <a:r>
              <a:rPr lang="en-US" sz="1100" i="0" kern="1200" dirty="0">
                <a:solidFill>
                  <a:schemeClr val="tx1"/>
                </a:solidFill>
                <a:effectLst/>
                <a:latin typeface="+mn-lt"/>
                <a:ea typeface="+mn-ea"/>
                <a:cs typeface="Calibri" panose="020F0502020204030204" pitchFamily="34" charset="0"/>
              </a:rPr>
              <a:t>This presentation has been prepared by </a:t>
            </a:r>
            <a:r>
              <a:rPr lang="en-US" sz="1100" i="0" kern="1200" dirty="0" err="1">
                <a:solidFill>
                  <a:schemeClr val="tx1"/>
                </a:solidFill>
                <a:effectLst/>
                <a:latin typeface="+mn-lt"/>
                <a:ea typeface="+mn-ea"/>
                <a:cs typeface="Calibri" panose="020F0502020204030204" pitchFamily="34" charset="0"/>
              </a:rPr>
              <a:t>Rystad</a:t>
            </a:r>
            <a:r>
              <a:rPr lang="en-US" sz="1100" i="0" kern="1200" dirty="0">
                <a:solidFill>
                  <a:schemeClr val="tx1"/>
                </a:solidFill>
                <a:effectLst/>
                <a:latin typeface="+mn-lt"/>
                <a:ea typeface="+mn-ea"/>
                <a:cs typeface="Calibri" panose="020F0502020204030204" pitchFamily="34" charset="0"/>
              </a:rPr>
              <a:t> Energy (the “Company”). All materials, content and forms contained in this report are the intellectual property of the Company and may not be copied, reproduced, distributed or displayed without the Company’s permission to do so. The information contained in this document is based on the Company’s global energy databases and tools, public information, industry reports, and other general research and knowledge held by the Company. The Company does not warrant, either expressly or implied, the accuracy, completeness or timeliness of the information contained in this report. The document is subject to revisions. The Company disclaims any responsibility for content error. The Company is not responsible for any actions taken by the “Recipient” or any third-party based on information contained in this document. </a:t>
            </a:r>
          </a:p>
          <a:p>
            <a:endParaRPr lang="en-US" sz="1100" i="0" kern="1200" dirty="0">
              <a:solidFill>
                <a:schemeClr val="tx1"/>
              </a:solidFill>
              <a:effectLst/>
              <a:latin typeface="+mn-lt"/>
              <a:ea typeface="+mn-ea"/>
              <a:cs typeface="Calibri" panose="020F0502020204030204" pitchFamily="34" charset="0"/>
            </a:endParaRPr>
          </a:p>
          <a:p>
            <a:r>
              <a:rPr lang="en-US" sz="1100" i="0" kern="1200" dirty="0">
                <a:solidFill>
                  <a:schemeClr val="tx1"/>
                </a:solidFill>
                <a:effectLst/>
                <a:latin typeface="+mn-lt"/>
                <a:ea typeface="+mn-ea"/>
                <a:cs typeface="Calibri" panose="020F0502020204030204" pitchFamily="34" charset="0"/>
              </a:rPr>
              <a:t>This presentation may contain “forward-looking information”, including “future oriented financial information” and “financial outlook”, under applicable securities laws (collectively referred to herein as forward-looking statements). Forward-looking statements include, but are not limited to, (</a:t>
            </a:r>
            <a:r>
              <a:rPr lang="en-US" sz="1100" i="0" kern="1200" dirty="0" err="1">
                <a:solidFill>
                  <a:schemeClr val="tx1"/>
                </a:solidFill>
                <a:effectLst/>
                <a:latin typeface="+mn-lt"/>
                <a:ea typeface="+mn-ea"/>
                <a:cs typeface="Calibri" panose="020F0502020204030204" pitchFamily="34" charset="0"/>
              </a:rPr>
              <a:t>i</a:t>
            </a:r>
            <a:r>
              <a:rPr lang="en-US" sz="1100" i="0" kern="1200" dirty="0">
                <a:solidFill>
                  <a:schemeClr val="tx1"/>
                </a:solidFill>
                <a:effectLst/>
                <a:latin typeface="+mn-lt"/>
                <a:ea typeface="+mn-ea"/>
                <a:cs typeface="Calibri" panose="020F0502020204030204" pitchFamily="34" charset="0"/>
              </a:rPr>
              <a:t>) projected financial performance of the Recipient or other organizations; (ii) the expected development of the Recipient’s or other organizations’ business, projects and joint ventures; (iii) execution of the Recipient’s or other organizations’ vision and growth strategy, including future M&amp;A activity and global growth; (iv) sources and availability of third-party financing for the Recipient’s or other organizations’ projects; (v) completion of the Recipient’s or other organizations’ projects that are currently underway, under development or otherwise under consideration; (vi) renewal of the Recipient’s or other organizations’ current customer, supplier and other material agreements; and (vii) future liquidity, working capital, and capital requirements. Forward-looking statements are provided to allow stakeholders the opportunity to understand the Company’s beliefs and opinions in respect of the future so that they may use such beliefs and opinions as a factor in their assessment, e.g. when evaluating an investment.</a:t>
            </a:r>
          </a:p>
          <a:p>
            <a:endParaRPr lang="en-US" sz="1100" i="0" kern="1200" dirty="0">
              <a:solidFill>
                <a:schemeClr val="tx1"/>
              </a:solidFill>
              <a:effectLst/>
              <a:latin typeface="+mn-lt"/>
              <a:ea typeface="+mn-ea"/>
              <a:cs typeface="Calibri" panose="020F0502020204030204" pitchFamily="34" charset="0"/>
            </a:endParaRPr>
          </a:p>
          <a:p>
            <a:r>
              <a:rPr lang="en-US" sz="1100" i="0" kern="1200" dirty="0">
                <a:solidFill>
                  <a:schemeClr val="tx1"/>
                </a:solidFill>
                <a:effectLst/>
                <a:latin typeface="+mn-lt"/>
                <a:ea typeface="+mn-ea"/>
                <a:cs typeface="Calibri" panose="020F0502020204030204" pitchFamily="34" charset="0"/>
              </a:rPr>
              <a:t>These statements are not guarantees of future performance and undue reliance should not be placed on them. Such forward-looking statements necessarily involve known and unknown risks and uncertainties, which may cause actual performance and financial results in future periods to differ materially from any projections of future performance or result expressed or implied by such forward-looking statements. All forward-looking statements are subject to a number of uncertainties, risks and other sources of influence, many of which are outside the control of the Company and cannot be predicted with any degree of accuracy. In light of the significant uncertainties inherent in such forward-looking statements made in this presentation, the inclusion of such statements should not be regarded as a representation by the Company or any other person that the forward-looking statements will be achieved. </a:t>
            </a:r>
          </a:p>
          <a:p>
            <a:endParaRPr lang="en-US" sz="1100" i="0" kern="1200" dirty="0">
              <a:solidFill>
                <a:schemeClr val="tx1"/>
              </a:solidFill>
              <a:effectLst/>
              <a:latin typeface="+mn-lt"/>
              <a:ea typeface="+mn-ea"/>
              <a:cs typeface="Calibri" panose="020F0502020204030204" pitchFamily="34" charset="0"/>
            </a:endParaRPr>
          </a:p>
          <a:p>
            <a:r>
              <a:rPr lang="en-US" sz="1100" i="0" kern="1200" dirty="0">
                <a:solidFill>
                  <a:schemeClr val="tx1"/>
                </a:solidFill>
                <a:effectLst/>
                <a:latin typeface="+mn-lt"/>
                <a:ea typeface="+mn-ea"/>
                <a:cs typeface="Calibri" panose="020F0502020204030204" pitchFamily="34" charset="0"/>
              </a:rPr>
              <a:t>The Company undertakes no obligation to update forward-looking statements if circumstances change, except as required by applicable securities laws. The reader is cautioned not to place undue reliance on forward-looking statements.</a:t>
            </a:r>
          </a:p>
          <a:p>
            <a:endParaRPr lang="en-US" sz="1100" i="0" kern="1200" dirty="0">
              <a:solidFill>
                <a:schemeClr val="tx1"/>
              </a:solidFill>
              <a:effectLst/>
              <a:latin typeface="+mn-lt"/>
              <a:ea typeface="+mn-ea"/>
              <a:cs typeface="Calibri" panose="020F0502020204030204" pitchFamily="34" charset="0"/>
            </a:endParaRPr>
          </a:p>
          <a:p>
            <a:r>
              <a:rPr lang="en-US" sz="1100" i="0" kern="1200" dirty="0">
                <a:solidFill>
                  <a:schemeClr val="tx1"/>
                </a:solidFill>
                <a:effectLst/>
                <a:latin typeface="+mn-lt"/>
                <a:ea typeface="+mn-ea"/>
                <a:cs typeface="Calibri" panose="020F0502020204030204" pitchFamily="34" charset="0"/>
              </a:rPr>
              <a:t>Under no circumstances shall the Company, or its affiliates, be liable for any indirect, incidental, consequential, special or exemplary damages arising out of or in connection with access to the information contained in this presentation, whether or not the damages were foreseeable and whether or not the Company was advised of the possibility of such damages.</a:t>
            </a:r>
          </a:p>
          <a:p>
            <a:endParaRPr lang="en-US" sz="1100" i="0" kern="1200" dirty="0">
              <a:solidFill>
                <a:schemeClr val="tx1"/>
              </a:solidFill>
              <a:effectLst/>
              <a:latin typeface="+mn-lt"/>
              <a:ea typeface="+mn-ea"/>
              <a:cs typeface="Calibri" panose="020F0502020204030204" pitchFamily="34" charset="0"/>
            </a:endParaRPr>
          </a:p>
          <a:p>
            <a:r>
              <a:rPr lang="en-US" sz="1100" i="0" kern="1200" dirty="0">
                <a:solidFill>
                  <a:schemeClr val="tx1"/>
                </a:solidFill>
                <a:effectLst/>
                <a:latin typeface="+mn-lt"/>
                <a:ea typeface="+mn-ea"/>
                <a:cs typeface="Calibri" panose="020F0502020204030204" pitchFamily="34" charset="0"/>
              </a:rPr>
              <a:t>© </a:t>
            </a:r>
            <a:r>
              <a:rPr lang="en-US" sz="1100" i="0" kern="1200" dirty="0" err="1">
                <a:solidFill>
                  <a:schemeClr val="tx1"/>
                </a:solidFill>
                <a:effectLst/>
                <a:latin typeface="+mn-lt"/>
                <a:ea typeface="+mn-ea"/>
                <a:cs typeface="Calibri" panose="020F0502020204030204" pitchFamily="34" charset="0"/>
              </a:rPr>
              <a:t>Rystad</a:t>
            </a:r>
            <a:r>
              <a:rPr lang="en-US" sz="1100" i="0" kern="1200" dirty="0">
                <a:solidFill>
                  <a:schemeClr val="tx1"/>
                </a:solidFill>
                <a:effectLst/>
                <a:latin typeface="+mn-lt"/>
                <a:ea typeface="+mn-ea"/>
                <a:cs typeface="Calibri" panose="020F0502020204030204" pitchFamily="34" charset="0"/>
              </a:rPr>
              <a:t> Energy. All Rights Reserved.</a:t>
            </a:r>
          </a:p>
          <a:p>
            <a:endParaRPr lang="en-US" sz="1231" i="1"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31025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1" name="cover_dark_blue">
            <a:extLst>
              <a:ext uri="{FF2B5EF4-FFF2-40B4-BE49-F238E27FC236}">
                <a16:creationId xmlns:a16="http://schemas.microsoft.com/office/drawing/2014/main" id="{8071679F-86DE-B4B8-DC13-BF9516764C78}"/>
              </a:ext>
            </a:extLst>
          </p:cNvPr>
          <p:cNvSpPr>
            <a:spLocks/>
          </p:cNvSpPr>
          <p:nvPr userDrawn="1"/>
        </p:nvSpPr>
        <p:spPr>
          <a:xfrm>
            <a:off x="0" y="0"/>
            <a:ext cx="12192000" cy="6858000"/>
          </a:xfrm>
          <a:prstGeom prst="rect">
            <a:avLst/>
          </a:prstGeom>
          <a:solidFill>
            <a:srgbClr val="D8E0E7"/>
          </a:solidFill>
          <a:ln w="6350">
            <a:solidFill>
              <a:srgbClr val="D8E0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solidFill>
                <a:schemeClr val="accent6"/>
              </a:solidFill>
            </a:endParaRPr>
          </a:p>
        </p:txBody>
      </p:sp>
      <p:sp>
        <p:nvSpPr>
          <p:cNvPr id="5" name="Title 1">
            <a:extLst>
              <a:ext uri="{FF2B5EF4-FFF2-40B4-BE49-F238E27FC236}">
                <a16:creationId xmlns:a16="http://schemas.microsoft.com/office/drawing/2014/main" id="{A8AB577B-47EF-4D10-A66A-DB1E9CE23E67}"/>
              </a:ext>
            </a:extLst>
          </p:cNvPr>
          <p:cNvSpPr>
            <a:spLocks noGrp="1"/>
          </p:cNvSpPr>
          <p:nvPr>
            <p:ph type="title" hasCustomPrompt="1"/>
          </p:nvPr>
        </p:nvSpPr>
        <p:spPr>
          <a:xfrm>
            <a:off x="468923" y="1009554"/>
            <a:ext cx="11254154" cy="609600"/>
          </a:xfrm>
          <a:prstGeom prst="rect">
            <a:avLst/>
          </a:prstGeom>
        </p:spPr>
        <p:txBody>
          <a:bodyPr vert="horz" lIns="91440" tIns="45720" rIns="91440" bIns="45720" rtlCol="0" anchor="ctr">
            <a:noAutofit/>
          </a:bodyPr>
          <a:lstStyle>
            <a:lvl1pPr>
              <a:defRPr lang="en-US" sz="2200" dirty="0">
                <a:latin typeface="+mj-lt"/>
                <a:cs typeface="Calibri" panose="020F0502020204030204" pitchFamily="34" charset="0"/>
              </a:defRPr>
            </a:lvl1pPr>
          </a:lstStyle>
          <a:p>
            <a:pPr lvl="0"/>
            <a:r>
              <a:rPr lang="en-US" dirty="0"/>
              <a:t>Content</a:t>
            </a:r>
          </a:p>
        </p:txBody>
      </p:sp>
      <p:sp>
        <p:nvSpPr>
          <p:cNvPr id="6" name="Text Placeholder 7">
            <a:extLst>
              <a:ext uri="{FF2B5EF4-FFF2-40B4-BE49-F238E27FC236}">
                <a16:creationId xmlns:a16="http://schemas.microsoft.com/office/drawing/2014/main" id="{A1CCD35C-45FB-424E-B1E2-9C6B7D5D3006}"/>
              </a:ext>
            </a:extLst>
          </p:cNvPr>
          <p:cNvSpPr>
            <a:spLocks noGrp="1"/>
          </p:cNvSpPr>
          <p:nvPr>
            <p:ph type="body" sz="quarter" idx="11" hasCustomPrompt="1"/>
          </p:nvPr>
        </p:nvSpPr>
        <p:spPr>
          <a:xfrm>
            <a:off x="468926" y="1619159"/>
            <a:ext cx="1737744" cy="2856593"/>
          </a:xfrm>
          <a:prstGeom prst="rect">
            <a:avLst/>
          </a:prstGeom>
        </p:spPr>
        <p:txBody>
          <a:bodyPr>
            <a:normAutofit/>
          </a:bodyPr>
          <a:lstStyle>
            <a:lvl1pPr marL="0" indent="0">
              <a:buNone/>
              <a:defRPr sz="1800">
                <a:latin typeface="+mn-lt"/>
              </a:defRPr>
            </a:lvl1pPr>
          </a:lstStyle>
          <a:p>
            <a:pPr lvl="0"/>
            <a:r>
              <a:rPr lang="en-US" dirty="0"/>
              <a:t>Add pages</a:t>
            </a:r>
          </a:p>
        </p:txBody>
      </p:sp>
      <p:sp>
        <p:nvSpPr>
          <p:cNvPr id="7" name="Text Placeholder 9">
            <a:extLst>
              <a:ext uri="{FF2B5EF4-FFF2-40B4-BE49-F238E27FC236}">
                <a16:creationId xmlns:a16="http://schemas.microsoft.com/office/drawing/2014/main" id="{DF1028FF-8775-4F49-A438-953D2D8124B5}"/>
              </a:ext>
            </a:extLst>
          </p:cNvPr>
          <p:cNvSpPr>
            <a:spLocks noGrp="1"/>
          </p:cNvSpPr>
          <p:nvPr>
            <p:ph type="body" sz="quarter" idx="13" hasCustomPrompt="1"/>
          </p:nvPr>
        </p:nvSpPr>
        <p:spPr>
          <a:xfrm>
            <a:off x="2206667" y="1619159"/>
            <a:ext cx="9516411" cy="2856593"/>
          </a:xfrm>
          <a:prstGeom prst="rect">
            <a:avLst/>
          </a:prstGeom>
        </p:spPr>
        <p:txBody>
          <a:bodyPr>
            <a:normAutofit/>
          </a:bodyPr>
          <a:lstStyle>
            <a:lvl1pPr marL="0" indent="0">
              <a:buNone/>
              <a:defRPr sz="1800">
                <a:latin typeface="+mn-lt"/>
              </a:defRPr>
            </a:lvl1pPr>
          </a:lstStyle>
          <a:p>
            <a:pPr lvl="0"/>
            <a:r>
              <a:rPr lang="en-US" dirty="0"/>
              <a:t>Executive Summary</a:t>
            </a:r>
          </a:p>
        </p:txBody>
      </p:sp>
      <p:pic>
        <p:nvPicPr>
          <p:cNvPr id="13" name="Graphic 12">
            <a:extLst>
              <a:ext uri="{FF2B5EF4-FFF2-40B4-BE49-F238E27FC236}">
                <a16:creationId xmlns:a16="http://schemas.microsoft.com/office/drawing/2014/main" id="{520269D4-0F74-7425-0709-7A70844D672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3854" b="23611"/>
          <a:stretch/>
        </p:blipFill>
        <p:spPr>
          <a:xfrm>
            <a:off x="0" y="0"/>
            <a:ext cx="12192000" cy="6874687"/>
          </a:xfrm>
          <a:prstGeom prst="rect">
            <a:avLst/>
          </a:prstGeom>
        </p:spPr>
      </p:pic>
      <p:pic>
        <p:nvPicPr>
          <p:cNvPr id="14" name="Graphic 13">
            <a:extLst>
              <a:ext uri="{FF2B5EF4-FFF2-40B4-BE49-F238E27FC236}">
                <a16:creationId xmlns:a16="http://schemas.microsoft.com/office/drawing/2014/main" id="{937A56C7-9D14-79F8-E180-8A06FDFCC38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3854" b="23611"/>
          <a:stretch/>
        </p:blipFill>
        <p:spPr>
          <a:xfrm>
            <a:off x="0" y="1"/>
            <a:ext cx="12192000" cy="6874686"/>
          </a:xfrm>
          <a:prstGeom prst="rect">
            <a:avLst/>
          </a:prstGeom>
        </p:spPr>
      </p:pic>
    </p:spTree>
    <p:extLst>
      <p:ext uri="{BB962C8B-B14F-4D97-AF65-F5344CB8AC3E}">
        <p14:creationId xmlns:p14="http://schemas.microsoft.com/office/powerpoint/2010/main" val="1113738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Report content or divider page">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AF9502B8-2B02-45D1-8ECE-ED30CBBD092A}"/>
              </a:ext>
            </a:extLst>
          </p:cNvPr>
          <p:cNvSpPr>
            <a:spLocks noGrp="1"/>
          </p:cNvSpPr>
          <p:nvPr>
            <p:ph type="body" sz="quarter" idx="11"/>
          </p:nvPr>
        </p:nvSpPr>
        <p:spPr>
          <a:xfrm>
            <a:off x="468924" y="1987636"/>
            <a:ext cx="11254969" cy="3260725"/>
          </a:xfrm>
          <a:prstGeom prst="rect">
            <a:avLst/>
          </a:prstGeom>
        </p:spPr>
        <p:txBody>
          <a:bodyPr vert="horz" lIns="91440" tIns="45720" rIns="91440" bIns="45720" rtlCol="0">
            <a:normAutofit/>
          </a:bodyPr>
          <a:lstStyle>
            <a:lvl1pPr marL="0" indent="0">
              <a:buNone/>
              <a:defRPr lang="en-US" sz="1800" smtClean="0">
                <a:latin typeface="+mn-lt"/>
                <a:cs typeface="Calibri Light" panose="020F0302020204030204" pitchFamily="34" charset="0"/>
              </a:defRPr>
            </a:lvl1pPr>
          </a:lstStyle>
          <a:p>
            <a:pPr marL="281368" lvl="0" indent="-281368">
              <a:spcBef>
                <a:spcPts val="0"/>
              </a:spcBef>
            </a:pPr>
            <a:r>
              <a:rPr lang="en-US"/>
              <a:t>Click to edit Master text styles</a:t>
            </a:r>
          </a:p>
        </p:txBody>
      </p:sp>
      <p:sp>
        <p:nvSpPr>
          <p:cNvPr id="4" name="Title 1">
            <a:extLst>
              <a:ext uri="{FF2B5EF4-FFF2-40B4-BE49-F238E27FC236}">
                <a16:creationId xmlns:a16="http://schemas.microsoft.com/office/drawing/2014/main" id="{2F97E9DB-A4EB-CE16-F5DC-9EFD224528EB}"/>
              </a:ext>
            </a:extLst>
          </p:cNvPr>
          <p:cNvSpPr>
            <a:spLocks noGrp="1"/>
          </p:cNvSpPr>
          <p:nvPr>
            <p:ph type="title"/>
          </p:nvPr>
        </p:nvSpPr>
        <p:spPr>
          <a:xfrm>
            <a:off x="468108" y="432674"/>
            <a:ext cx="11254154" cy="609600"/>
          </a:xfrm>
          <a:prstGeom prst="rect">
            <a:avLst/>
          </a:prstGeom>
        </p:spPr>
        <p:txBody>
          <a:bodyPr vert="horz" lIns="91440" tIns="45720" rIns="91440" bIns="45720" rtlCol="0" anchor="ctr">
            <a:noAutofit/>
          </a:bodyPr>
          <a:lstStyle>
            <a:lvl1pPr>
              <a:defRPr lang="en-US" sz="2200" dirty="0">
                <a:latin typeface="+mj-lt"/>
                <a:cs typeface="Calibri" panose="020F0502020204030204" pitchFamily="34"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279184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djustable Color Block horizontal">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AF9502B8-2B02-45D1-8ECE-ED30CBBD092A}"/>
              </a:ext>
            </a:extLst>
          </p:cNvPr>
          <p:cNvSpPr>
            <a:spLocks noGrp="1"/>
          </p:cNvSpPr>
          <p:nvPr>
            <p:ph type="body" sz="quarter" idx="11"/>
          </p:nvPr>
        </p:nvSpPr>
        <p:spPr>
          <a:xfrm>
            <a:off x="468108" y="1126899"/>
            <a:ext cx="11254969" cy="1322012"/>
          </a:xfrm>
          <a:prstGeom prst="rect">
            <a:avLst/>
          </a:prstGeom>
        </p:spPr>
        <p:txBody>
          <a:bodyPr vert="horz" lIns="91440" tIns="45720" rIns="91440" bIns="45720" rtlCol="0">
            <a:normAutofit/>
          </a:bodyPr>
          <a:lstStyle>
            <a:lvl1pPr marL="0" indent="0">
              <a:buNone/>
              <a:defRPr lang="en-US" sz="1800" smtClean="0">
                <a:latin typeface="+mn-lt"/>
                <a:cs typeface="Calibri Light" panose="020F0302020204030204" pitchFamily="34" charset="0"/>
              </a:defRPr>
            </a:lvl1pPr>
          </a:lstStyle>
          <a:p>
            <a:pPr marL="281368" lvl="0" indent="-281368">
              <a:spcBef>
                <a:spcPts val="0"/>
              </a:spcBef>
            </a:pPr>
            <a:r>
              <a:rPr lang="en-US"/>
              <a:t>Click to edit Master text styles</a:t>
            </a:r>
          </a:p>
        </p:txBody>
      </p:sp>
      <p:sp>
        <p:nvSpPr>
          <p:cNvPr id="5" name="Title 1">
            <a:extLst>
              <a:ext uri="{FF2B5EF4-FFF2-40B4-BE49-F238E27FC236}">
                <a16:creationId xmlns:a16="http://schemas.microsoft.com/office/drawing/2014/main" id="{A8AB577B-47EF-4D10-A66A-DB1E9CE23E67}"/>
              </a:ext>
            </a:extLst>
          </p:cNvPr>
          <p:cNvSpPr>
            <a:spLocks noGrp="1"/>
          </p:cNvSpPr>
          <p:nvPr>
            <p:ph type="title"/>
          </p:nvPr>
        </p:nvSpPr>
        <p:spPr>
          <a:xfrm>
            <a:off x="468108" y="432674"/>
            <a:ext cx="11254154" cy="609600"/>
          </a:xfrm>
          <a:prstGeom prst="rect">
            <a:avLst/>
          </a:prstGeom>
        </p:spPr>
        <p:txBody>
          <a:bodyPr vert="horz" lIns="91440" tIns="45720" rIns="91440" bIns="45720" rtlCol="0" anchor="ctr">
            <a:noAutofit/>
          </a:bodyPr>
          <a:lstStyle>
            <a:lvl1pPr>
              <a:defRPr lang="en-US" sz="2200" dirty="0">
                <a:latin typeface="+mj-lt"/>
                <a:cs typeface="Calibri" panose="020F0502020204030204" pitchFamily="34" charset="0"/>
              </a:defRPr>
            </a:lvl1pPr>
          </a:lstStyle>
          <a:p>
            <a:pPr lvl="0"/>
            <a:r>
              <a:rPr lang="en-US"/>
              <a:t>Click to edit Master title style</a:t>
            </a:r>
            <a:endParaRPr lang="en-US" dirty="0"/>
          </a:p>
        </p:txBody>
      </p:sp>
      <p:sp>
        <p:nvSpPr>
          <p:cNvPr id="6" name="SmartArt Placeholder 2">
            <a:extLst>
              <a:ext uri="{FF2B5EF4-FFF2-40B4-BE49-F238E27FC236}">
                <a16:creationId xmlns:a16="http://schemas.microsoft.com/office/drawing/2014/main" id="{0102B8BF-39FD-42F4-964E-8D640199F508}"/>
              </a:ext>
            </a:extLst>
          </p:cNvPr>
          <p:cNvSpPr>
            <a:spLocks noGrp="1"/>
          </p:cNvSpPr>
          <p:nvPr>
            <p:ph type="dgm" sz="quarter" idx="18"/>
          </p:nvPr>
        </p:nvSpPr>
        <p:spPr>
          <a:xfrm>
            <a:off x="0" y="2533535"/>
            <a:ext cx="12192000" cy="3375429"/>
          </a:xfrm>
          <a:prstGeom prst="rect">
            <a:avLst/>
          </a:prstGeom>
          <a:solidFill>
            <a:srgbClr val="D8E0E8"/>
          </a:solidFill>
          <a:ln>
            <a:noFill/>
          </a:ln>
        </p:spPr>
        <p:txBody>
          <a:bodyPr/>
          <a:lstStyle>
            <a:lvl1pPr>
              <a:defRPr sz="1723">
                <a:latin typeface="+mn-lt"/>
                <a:cs typeface="Calibri Light" panose="020F0302020204030204" pitchFamily="34" charset="0"/>
              </a:defRPr>
            </a:lvl1pPr>
          </a:lstStyle>
          <a:p>
            <a:r>
              <a:rPr lang="en-US"/>
              <a:t>Click icon to add SmartArt graphic</a:t>
            </a:r>
            <a:endParaRPr lang="en-US" dirty="0"/>
          </a:p>
        </p:txBody>
      </p:sp>
      <p:sp>
        <p:nvSpPr>
          <p:cNvPr id="2" name="Text Placeholder 12">
            <a:extLst>
              <a:ext uri="{FF2B5EF4-FFF2-40B4-BE49-F238E27FC236}">
                <a16:creationId xmlns:a16="http://schemas.microsoft.com/office/drawing/2014/main" id="{8367B76E-2B71-1F7E-991F-F3881427731E}"/>
              </a:ext>
            </a:extLst>
          </p:cNvPr>
          <p:cNvSpPr>
            <a:spLocks noGrp="1"/>
          </p:cNvSpPr>
          <p:nvPr>
            <p:ph type="body" sz="quarter" idx="17" hasCustomPrompt="1"/>
          </p:nvPr>
        </p:nvSpPr>
        <p:spPr>
          <a:xfrm>
            <a:off x="468923" y="5974440"/>
            <a:ext cx="11254154" cy="243638"/>
          </a:xfrm>
          <a:prstGeom prst="rect">
            <a:avLst/>
          </a:prstGeom>
          <a:noFill/>
        </p:spPr>
        <p:txBody>
          <a:bodyPr lIns="91440" tIns="0" rIns="0" bIns="0" anchor="b" anchorCtr="0">
            <a:noAutofit/>
          </a:bodyPr>
          <a:lstStyle>
            <a:lvl1pPr marL="0" indent="0">
              <a:spcBef>
                <a:spcPts val="0"/>
              </a:spcBef>
              <a:buNone/>
              <a:defRPr sz="1000" baseline="0">
                <a:latin typeface="+mn-lt"/>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dirty="0"/>
              <a:t>Click to enter Footnotes (*, </a:t>
            </a:r>
            <a:r>
              <a:rPr lang="en-US" dirty="0" err="1"/>
              <a:t>etc</a:t>
            </a:r>
            <a:r>
              <a:rPr lang="en-US" dirty="0"/>
              <a:t>) and Source of information here (Source: example1; example 2; </a:t>
            </a:r>
            <a:r>
              <a:rPr lang="en-US" dirty="0" err="1"/>
              <a:t>Rystad</a:t>
            </a:r>
            <a:r>
              <a:rPr lang="en-US" dirty="0"/>
              <a:t> Energy research and analysis; </a:t>
            </a:r>
            <a:r>
              <a:rPr lang="en-US" dirty="0" err="1"/>
              <a:t>Rystad</a:t>
            </a:r>
            <a:r>
              <a:rPr lang="en-US" dirty="0"/>
              <a:t> Energy </a:t>
            </a:r>
            <a:r>
              <a:rPr lang="en-US" dirty="0" err="1"/>
              <a:t>UCube</a:t>
            </a:r>
            <a:r>
              <a:rPr lang="en-US" dirty="0"/>
              <a:t>… </a:t>
            </a:r>
            <a:r>
              <a:rPr lang="en-US" dirty="0" err="1"/>
              <a:t>etc</a:t>
            </a:r>
            <a:r>
              <a:rPr lang="en-US" dirty="0"/>
              <a:t>)</a:t>
            </a:r>
          </a:p>
        </p:txBody>
      </p:sp>
    </p:spTree>
    <p:extLst>
      <p:ext uri="{BB962C8B-B14F-4D97-AF65-F5344CB8AC3E}">
        <p14:creationId xmlns:p14="http://schemas.microsoft.com/office/powerpoint/2010/main" val="3554995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djustable Color Block Vertical">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AF9502B8-2B02-45D1-8ECE-ED30CBBD092A}"/>
              </a:ext>
            </a:extLst>
          </p:cNvPr>
          <p:cNvSpPr>
            <a:spLocks noGrp="1"/>
          </p:cNvSpPr>
          <p:nvPr>
            <p:ph type="body" sz="quarter" idx="11"/>
          </p:nvPr>
        </p:nvSpPr>
        <p:spPr>
          <a:xfrm>
            <a:off x="468108" y="1126899"/>
            <a:ext cx="5627892" cy="4847541"/>
          </a:xfrm>
          <a:prstGeom prst="rect">
            <a:avLst/>
          </a:prstGeom>
        </p:spPr>
        <p:txBody>
          <a:bodyPr vert="horz" lIns="91440" tIns="45720" rIns="91440" bIns="45720" rtlCol="0">
            <a:normAutofit/>
          </a:bodyPr>
          <a:lstStyle>
            <a:lvl1pPr marL="0" indent="0">
              <a:buNone/>
              <a:defRPr lang="en-US" sz="1800" smtClean="0">
                <a:latin typeface="+mn-lt"/>
                <a:cs typeface="Calibri Light" panose="020F0302020204030204" pitchFamily="34" charset="0"/>
              </a:defRPr>
            </a:lvl1pPr>
          </a:lstStyle>
          <a:p>
            <a:pPr marL="281368" lvl="0" indent="-281368">
              <a:spcBef>
                <a:spcPts val="0"/>
              </a:spcBef>
            </a:pPr>
            <a:r>
              <a:rPr lang="en-US"/>
              <a:t>Click to edit Master text styles</a:t>
            </a:r>
          </a:p>
        </p:txBody>
      </p:sp>
      <p:sp>
        <p:nvSpPr>
          <p:cNvPr id="6" name="SmartArt Placeholder 2">
            <a:extLst>
              <a:ext uri="{FF2B5EF4-FFF2-40B4-BE49-F238E27FC236}">
                <a16:creationId xmlns:a16="http://schemas.microsoft.com/office/drawing/2014/main" id="{0102B8BF-39FD-42F4-964E-8D640199F508}"/>
              </a:ext>
            </a:extLst>
          </p:cNvPr>
          <p:cNvSpPr>
            <a:spLocks noGrp="1"/>
          </p:cNvSpPr>
          <p:nvPr>
            <p:ph type="dgm" sz="quarter" idx="18"/>
          </p:nvPr>
        </p:nvSpPr>
        <p:spPr>
          <a:xfrm>
            <a:off x="6096000" y="1126897"/>
            <a:ext cx="5627077" cy="4847541"/>
          </a:xfrm>
          <a:prstGeom prst="rect">
            <a:avLst/>
          </a:prstGeom>
          <a:solidFill>
            <a:srgbClr val="D8E0E8"/>
          </a:solidFill>
          <a:ln>
            <a:noFill/>
          </a:ln>
        </p:spPr>
        <p:txBody>
          <a:bodyPr/>
          <a:lstStyle>
            <a:lvl1pPr>
              <a:defRPr sz="1723">
                <a:latin typeface="+mn-lt"/>
                <a:cs typeface="Calibri Light" panose="020F0302020204030204" pitchFamily="34" charset="0"/>
              </a:defRPr>
            </a:lvl1pPr>
          </a:lstStyle>
          <a:p>
            <a:r>
              <a:rPr lang="en-US"/>
              <a:t>Click icon to add SmartArt graphic</a:t>
            </a:r>
            <a:endParaRPr lang="en-US" dirty="0"/>
          </a:p>
        </p:txBody>
      </p:sp>
      <p:sp>
        <p:nvSpPr>
          <p:cNvPr id="7" name="Text Placeholder 12">
            <a:extLst>
              <a:ext uri="{FF2B5EF4-FFF2-40B4-BE49-F238E27FC236}">
                <a16:creationId xmlns:a16="http://schemas.microsoft.com/office/drawing/2014/main" id="{E662D871-735A-4FC0-B2AE-9AB187BDD23B}"/>
              </a:ext>
            </a:extLst>
          </p:cNvPr>
          <p:cNvSpPr>
            <a:spLocks noGrp="1"/>
          </p:cNvSpPr>
          <p:nvPr>
            <p:ph type="body" sz="quarter" idx="17" hasCustomPrompt="1"/>
          </p:nvPr>
        </p:nvSpPr>
        <p:spPr>
          <a:xfrm>
            <a:off x="468923" y="5974440"/>
            <a:ext cx="11254154" cy="243638"/>
          </a:xfrm>
          <a:prstGeom prst="rect">
            <a:avLst/>
          </a:prstGeom>
          <a:noFill/>
        </p:spPr>
        <p:txBody>
          <a:bodyPr lIns="91440" tIns="0" rIns="0" bIns="0" anchor="b" anchorCtr="0">
            <a:noAutofit/>
          </a:bodyPr>
          <a:lstStyle>
            <a:lvl1pPr marL="0" indent="0">
              <a:spcBef>
                <a:spcPts val="0"/>
              </a:spcBef>
              <a:buNone/>
              <a:defRPr sz="1000" baseline="0">
                <a:latin typeface="+mn-lt"/>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dirty="0"/>
              <a:t>Click to enter Footnotes (*, </a:t>
            </a:r>
            <a:r>
              <a:rPr lang="en-US" dirty="0" err="1"/>
              <a:t>etc</a:t>
            </a:r>
            <a:r>
              <a:rPr lang="en-US" dirty="0"/>
              <a:t>) and Source of information here (Source: example1; example 2; </a:t>
            </a:r>
            <a:r>
              <a:rPr lang="en-US" dirty="0" err="1"/>
              <a:t>Rystad</a:t>
            </a:r>
            <a:r>
              <a:rPr lang="en-US" dirty="0"/>
              <a:t> Energy research and analysis; </a:t>
            </a:r>
            <a:r>
              <a:rPr lang="en-US" dirty="0" err="1"/>
              <a:t>Rystad</a:t>
            </a:r>
            <a:r>
              <a:rPr lang="en-US" dirty="0"/>
              <a:t> Energy </a:t>
            </a:r>
            <a:r>
              <a:rPr lang="en-US" dirty="0" err="1"/>
              <a:t>UCube</a:t>
            </a:r>
            <a:r>
              <a:rPr lang="en-US" dirty="0"/>
              <a:t>… </a:t>
            </a:r>
            <a:r>
              <a:rPr lang="en-US" dirty="0" err="1"/>
              <a:t>etc</a:t>
            </a:r>
            <a:r>
              <a:rPr lang="en-US" dirty="0"/>
              <a:t>)</a:t>
            </a:r>
          </a:p>
        </p:txBody>
      </p:sp>
      <p:sp>
        <p:nvSpPr>
          <p:cNvPr id="2" name="Title 1">
            <a:extLst>
              <a:ext uri="{FF2B5EF4-FFF2-40B4-BE49-F238E27FC236}">
                <a16:creationId xmlns:a16="http://schemas.microsoft.com/office/drawing/2014/main" id="{38CF82EA-3736-12F6-3971-1BE2D1FC6FB5}"/>
              </a:ext>
            </a:extLst>
          </p:cNvPr>
          <p:cNvSpPr>
            <a:spLocks noGrp="1"/>
          </p:cNvSpPr>
          <p:nvPr>
            <p:ph type="title"/>
          </p:nvPr>
        </p:nvSpPr>
        <p:spPr>
          <a:xfrm>
            <a:off x="468108" y="432674"/>
            <a:ext cx="11254154" cy="609600"/>
          </a:xfrm>
          <a:prstGeom prst="rect">
            <a:avLst/>
          </a:prstGeom>
        </p:spPr>
        <p:txBody>
          <a:bodyPr vert="horz" lIns="91440" tIns="45720" rIns="91440" bIns="45720" rtlCol="0" anchor="ctr">
            <a:noAutofit/>
          </a:bodyPr>
          <a:lstStyle>
            <a:lvl1pPr>
              <a:defRPr lang="en-US" sz="2200" dirty="0">
                <a:latin typeface="+mj-lt"/>
                <a:cs typeface="Calibri" panose="020F0502020204030204" pitchFamily="34"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5344676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png"/><Relationship Id="rId37" Type="http://schemas.openxmlformats.org/officeDocument/2006/relationships/image" Target="../media/image8.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 Id="rId35" Type="http://schemas.openxmlformats.org/officeDocument/2006/relationships/image" Target="../media/image6.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rystad_orange" hidden="1">
            <a:extLst>
              <a:ext uri="{FF2B5EF4-FFF2-40B4-BE49-F238E27FC236}">
                <a16:creationId xmlns:a16="http://schemas.microsoft.com/office/drawing/2014/main" id="{912F094B-BA51-4AFB-AB2B-D0CC52B44117}"/>
              </a:ext>
            </a:extLst>
          </p:cNvPr>
          <p:cNvPicPr>
            <a:picLocks noChangeAspect="1"/>
          </p:cNvPicPr>
          <p:nvPr/>
        </p:nvPicPr>
        <p:blipFill>
          <a:blip r:embed="rId30" cstate="hqprint">
            <a:extLst>
              <a:ext uri="{28A0092B-C50C-407E-A947-70E740481C1C}">
                <a14:useLocalDpi xmlns:a14="http://schemas.microsoft.com/office/drawing/2010/main" val="0"/>
              </a:ext>
            </a:extLst>
          </a:blip>
          <a:stretch>
            <a:fillRect/>
          </a:stretch>
        </p:blipFill>
        <p:spPr>
          <a:xfrm>
            <a:off x="-26169" y="6415174"/>
            <a:ext cx="12248705" cy="456107"/>
          </a:xfrm>
          <a:prstGeom prst="rect">
            <a:avLst/>
          </a:prstGeom>
        </p:spPr>
      </p:pic>
      <p:pic>
        <p:nvPicPr>
          <p:cNvPr id="17" name="rystad_green" hidden="1">
            <a:extLst>
              <a:ext uri="{FF2B5EF4-FFF2-40B4-BE49-F238E27FC236}">
                <a16:creationId xmlns:a16="http://schemas.microsoft.com/office/drawing/2014/main" id="{E1A48761-DED5-494B-ABDF-A8B3CBDB6CA0}"/>
              </a:ext>
            </a:extLst>
          </p:cNvPr>
          <p:cNvPicPr>
            <a:picLocks noChangeAspect="1"/>
          </p:cNvPicPr>
          <p:nvPr/>
        </p:nvPicPr>
        <p:blipFill>
          <a:blip r:embed="rId31" cstate="hqprint">
            <a:extLst>
              <a:ext uri="{28A0092B-C50C-407E-A947-70E740481C1C}">
                <a14:useLocalDpi xmlns:a14="http://schemas.microsoft.com/office/drawing/2010/main" val="0"/>
              </a:ext>
            </a:extLst>
          </a:blip>
          <a:stretch>
            <a:fillRect/>
          </a:stretch>
        </p:blipFill>
        <p:spPr>
          <a:xfrm>
            <a:off x="-26169" y="6415174"/>
            <a:ext cx="12248705" cy="456107"/>
          </a:xfrm>
          <a:prstGeom prst="rect">
            <a:avLst/>
          </a:prstGeom>
        </p:spPr>
      </p:pic>
      <p:pic>
        <p:nvPicPr>
          <p:cNvPr id="19" name="rystad_blue" hidden="1">
            <a:extLst>
              <a:ext uri="{FF2B5EF4-FFF2-40B4-BE49-F238E27FC236}">
                <a16:creationId xmlns:a16="http://schemas.microsoft.com/office/drawing/2014/main" id="{AD85332B-87E4-4F2D-B41F-ECCC2783E14F}"/>
              </a:ext>
            </a:extLst>
          </p:cNvPr>
          <p:cNvPicPr>
            <a:picLocks noChangeAspect="1"/>
          </p:cNvPicPr>
          <p:nvPr/>
        </p:nvPicPr>
        <p:blipFill>
          <a:blip r:embed="rId32" cstate="hqprint">
            <a:extLst>
              <a:ext uri="{28A0092B-C50C-407E-A947-70E740481C1C}">
                <a14:useLocalDpi xmlns:a14="http://schemas.microsoft.com/office/drawing/2010/main" val="0"/>
              </a:ext>
            </a:extLst>
          </a:blip>
          <a:stretch>
            <a:fillRect/>
          </a:stretch>
        </p:blipFill>
        <p:spPr>
          <a:xfrm>
            <a:off x="-26169" y="6415174"/>
            <a:ext cx="12248705" cy="456107"/>
          </a:xfrm>
          <a:prstGeom prst="rect">
            <a:avLst/>
          </a:prstGeom>
        </p:spPr>
      </p:pic>
      <p:pic>
        <p:nvPicPr>
          <p:cNvPr id="21" name="rystad_red" hidden="1">
            <a:extLst>
              <a:ext uri="{FF2B5EF4-FFF2-40B4-BE49-F238E27FC236}">
                <a16:creationId xmlns:a16="http://schemas.microsoft.com/office/drawing/2014/main" id="{7CB07D32-49BA-4E6F-8434-37243B3E306A}"/>
              </a:ext>
            </a:extLst>
          </p:cNvPr>
          <p:cNvPicPr>
            <a:picLocks noChangeAspect="1"/>
          </p:cNvPicPr>
          <p:nvPr/>
        </p:nvPicPr>
        <p:blipFill>
          <a:blip r:embed="rId33" cstate="hqprint">
            <a:extLst>
              <a:ext uri="{28A0092B-C50C-407E-A947-70E740481C1C}">
                <a14:useLocalDpi xmlns:a14="http://schemas.microsoft.com/office/drawing/2010/main" val="0"/>
              </a:ext>
            </a:extLst>
          </a:blip>
          <a:stretch>
            <a:fillRect/>
          </a:stretch>
        </p:blipFill>
        <p:spPr>
          <a:xfrm>
            <a:off x="-26169" y="6415174"/>
            <a:ext cx="12248705" cy="456107"/>
          </a:xfrm>
          <a:prstGeom prst="rect">
            <a:avLst/>
          </a:prstGeom>
        </p:spPr>
      </p:pic>
      <p:pic>
        <p:nvPicPr>
          <p:cNvPr id="23" name="rystad_yellow" hidden="1">
            <a:extLst>
              <a:ext uri="{FF2B5EF4-FFF2-40B4-BE49-F238E27FC236}">
                <a16:creationId xmlns:a16="http://schemas.microsoft.com/office/drawing/2014/main" id="{7B4E80BB-863C-491D-9D2E-53C3BE5E4E38}"/>
              </a:ext>
            </a:extLst>
          </p:cNvPr>
          <p:cNvPicPr>
            <a:picLocks noChangeAspect="1"/>
          </p:cNvPicPr>
          <p:nvPr/>
        </p:nvPicPr>
        <p:blipFill>
          <a:blip r:embed="rId34" cstate="hqprint">
            <a:extLst>
              <a:ext uri="{28A0092B-C50C-407E-A947-70E740481C1C}">
                <a14:useLocalDpi xmlns:a14="http://schemas.microsoft.com/office/drawing/2010/main" val="0"/>
              </a:ext>
            </a:extLst>
          </a:blip>
          <a:stretch>
            <a:fillRect/>
          </a:stretch>
        </p:blipFill>
        <p:spPr>
          <a:xfrm>
            <a:off x="-26169" y="6415174"/>
            <a:ext cx="12248705" cy="456107"/>
          </a:xfrm>
          <a:prstGeom prst="rect">
            <a:avLst/>
          </a:prstGeom>
        </p:spPr>
      </p:pic>
      <p:sp>
        <p:nvSpPr>
          <p:cNvPr id="4" name="Title Placeholder 3">
            <a:extLst>
              <a:ext uri="{FF2B5EF4-FFF2-40B4-BE49-F238E27FC236}">
                <a16:creationId xmlns:a16="http://schemas.microsoft.com/office/drawing/2014/main" id="{AED618D4-0DB0-43B8-D339-998CC177FF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5" name="Text Placeholder 4">
            <a:extLst>
              <a:ext uri="{FF2B5EF4-FFF2-40B4-BE49-F238E27FC236}">
                <a16:creationId xmlns:a16="http://schemas.microsoft.com/office/drawing/2014/main" id="{430DD9F4-1264-DEB2-B001-CCE66384B2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32" name="Picture 31" descr="A picture containing worm&#10;&#10;Description automatically generated">
            <a:extLst>
              <a:ext uri="{FF2B5EF4-FFF2-40B4-BE49-F238E27FC236}">
                <a16:creationId xmlns:a16="http://schemas.microsoft.com/office/drawing/2014/main" id="{484A3EAE-F873-F6B3-D98C-3B34A148649D}"/>
              </a:ext>
            </a:extLst>
          </p:cNvPr>
          <p:cNvPicPr>
            <a:picLocks noChangeAspect="1"/>
          </p:cNvPicPr>
          <p:nvPr userDrawn="1"/>
        </p:nvPicPr>
        <p:blipFill rotWithShape="1">
          <a:blip r:embed="rId35">
            <a:extLst>
              <a:ext uri="{28A0092B-C50C-407E-A947-70E740481C1C}">
                <a14:useLocalDpi xmlns:a14="http://schemas.microsoft.com/office/drawing/2010/main" val="0"/>
              </a:ext>
            </a:extLst>
          </a:blip>
          <a:srcRect l="54222" t="-11259" r="8223" b="73995"/>
          <a:stretch/>
        </p:blipFill>
        <p:spPr>
          <a:xfrm>
            <a:off x="0" y="6285293"/>
            <a:ext cx="2575560" cy="572707"/>
          </a:xfrm>
          <a:prstGeom prst="rect">
            <a:avLst/>
          </a:prstGeom>
        </p:spPr>
      </p:pic>
      <p:pic>
        <p:nvPicPr>
          <p:cNvPr id="33" name="Picture 32" descr="A picture containing worm&#10;&#10;Description automatically generated">
            <a:extLst>
              <a:ext uri="{FF2B5EF4-FFF2-40B4-BE49-F238E27FC236}">
                <a16:creationId xmlns:a16="http://schemas.microsoft.com/office/drawing/2014/main" id="{4E2991A7-3F17-E336-8723-68B72E88F647}"/>
              </a:ext>
            </a:extLst>
          </p:cNvPr>
          <p:cNvPicPr>
            <a:picLocks noChangeAspect="1"/>
          </p:cNvPicPr>
          <p:nvPr userDrawn="1"/>
        </p:nvPicPr>
        <p:blipFill rotWithShape="1">
          <a:blip r:embed="rId35">
            <a:duotone>
              <a:prstClr val="black"/>
              <a:schemeClr val="accent2">
                <a:tint val="45000"/>
                <a:satMod val="400000"/>
              </a:schemeClr>
            </a:duotone>
            <a:extLst>
              <a:ext uri="{28A0092B-C50C-407E-A947-70E740481C1C}">
                <a14:useLocalDpi xmlns:a14="http://schemas.microsoft.com/office/drawing/2010/main" val="0"/>
              </a:ext>
            </a:extLst>
          </a:blip>
          <a:srcRect l="30431" r="53083" b="68078"/>
          <a:stretch/>
        </p:blipFill>
        <p:spPr>
          <a:xfrm>
            <a:off x="0" y="5872301"/>
            <a:ext cx="2271713" cy="985699"/>
          </a:xfrm>
          <a:prstGeom prst="rect">
            <a:avLst/>
          </a:prstGeom>
        </p:spPr>
      </p:pic>
      <p:sp>
        <p:nvSpPr>
          <p:cNvPr id="34" name="Slide Number Placeholder 5">
            <a:extLst>
              <a:ext uri="{FF2B5EF4-FFF2-40B4-BE49-F238E27FC236}">
                <a16:creationId xmlns:a16="http://schemas.microsoft.com/office/drawing/2014/main" id="{2DEA1D53-85F2-9278-A59D-D06763F3D7FD}"/>
              </a:ext>
            </a:extLst>
          </p:cNvPr>
          <p:cNvSpPr>
            <a:spLocks noGrp="1"/>
          </p:cNvSpPr>
          <p:nvPr>
            <p:ph type="sldNum" sz="quarter" idx="4"/>
          </p:nvPr>
        </p:nvSpPr>
        <p:spPr>
          <a:xfrm>
            <a:off x="479552" y="6395685"/>
            <a:ext cx="370371" cy="370737"/>
          </a:xfrm>
          <a:prstGeom prst="ellipse">
            <a:avLst/>
          </a:prstGeom>
          <a:solidFill>
            <a:schemeClr val="bg2"/>
          </a:solidFill>
        </p:spPr>
        <p:txBody>
          <a:bodyPr vert="horz" lIns="0" tIns="0" rIns="0" bIns="0" rtlCol="0" anchor="ctr"/>
          <a:lstStyle>
            <a:lvl1pPr algn="ctr">
              <a:defRPr sz="1000">
                <a:solidFill>
                  <a:schemeClr val="accent1"/>
                </a:solidFill>
              </a:defRPr>
            </a:lvl1pPr>
          </a:lstStyle>
          <a:p>
            <a:fld id="{B38C8144-10F7-48D5-B179-055CFA4444B3}" type="slidenum">
              <a:rPr lang="en-US" smtClean="0"/>
              <a:pPr/>
              <a:t>‹#›</a:t>
            </a:fld>
            <a:endParaRPr lang="en-US" dirty="0"/>
          </a:p>
        </p:txBody>
      </p:sp>
      <p:sp>
        <p:nvSpPr>
          <p:cNvPr id="35" name="Slide Number Placeholder 5">
            <a:extLst>
              <a:ext uri="{FF2B5EF4-FFF2-40B4-BE49-F238E27FC236}">
                <a16:creationId xmlns:a16="http://schemas.microsoft.com/office/drawing/2014/main" id="{2BE64931-5FA0-8285-D809-CFCC21D94CD7}"/>
              </a:ext>
            </a:extLst>
          </p:cNvPr>
          <p:cNvSpPr txBox="1">
            <a:spLocks/>
          </p:cNvSpPr>
          <p:nvPr userDrawn="1"/>
        </p:nvSpPr>
        <p:spPr>
          <a:xfrm>
            <a:off x="479552" y="6395685"/>
            <a:ext cx="370371" cy="370737"/>
          </a:xfrm>
          <a:prstGeom prst="ellipse">
            <a:avLst/>
          </a:prstGeom>
          <a:solidFill>
            <a:schemeClr val="bg2"/>
          </a:solidFill>
        </p:spPr>
        <p:txBody>
          <a:bodyPr vert="horz" lIns="0" tIns="0" rIns="0" bIns="0" rtlCol="0" anchor="ctr"/>
          <a:lstStyle>
            <a:defPPr>
              <a:defRPr lang="en-US"/>
            </a:defPPr>
            <a:lvl1pPr marL="0" algn="ctr" defTabSz="457200" rtl="0" eaLnBrk="1" latinLnBrk="0" hangingPunct="1">
              <a:defRPr sz="1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8C8144-10F7-48D5-B179-055CFA4444B3}" type="slidenum">
              <a:rPr lang="en-US" smtClean="0"/>
              <a:pPr/>
              <a:t>‹#›</a:t>
            </a:fld>
            <a:endParaRPr lang="en-US" dirty="0"/>
          </a:p>
        </p:txBody>
      </p:sp>
      <p:sp>
        <p:nvSpPr>
          <p:cNvPr id="2" name="themetag" hidden="1">
            <a:extLst>
              <a:ext uri="{FF2B5EF4-FFF2-40B4-BE49-F238E27FC236}">
                <a16:creationId xmlns:a16="http://schemas.microsoft.com/office/drawing/2014/main" id="{DDF7BD13-B659-6C40-F9B6-D59978BCCDCE}"/>
              </a:ext>
            </a:extLst>
          </p:cNvPr>
          <p:cNvSpPr/>
          <p:nvPr userDrawn="1"/>
        </p:nvSpPr>
        <p:spPr>
          <a:xfrm>
            <a:off x="320993" y="-422166"/>
            <a:ext cx="914400" cy="31397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accent6"/>
                </a:solidFill>
              </a:rPr>
              <a:t>dark_blue</a:t>
            </a:r>
            <a:endParaRPr lang="nb-NO" sz="1000" dirty="0">
              <a:solidFill>
                <a:schemeClr val="accent6"/>
              </a:solidFill>
            </a:endParaRPr>
          </a:p>
        </p:txBody>
      </p:sp>
      <p:pic>
        <p:nvPicPr>
          <p:cNvPr id="7" name="Graphic 6">
            <a:extLst>
              <a:ext uri="{FF2B5EF4-FFF2-40B4-BE49-F238E27FC236}">
                <a16:creationId xmlns:a16="http://schemas.microsoft.com/office/drawing/2014/main" id="{0C995833-167E-7DAB-58A4-56F1936D9D6D}"/>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179381" y="104325"/>
            <a:ext cx="1108399" cy="260800"/>
          </a:xfrm>
          <a:prstGeom prst="rect">
            <a:avLst/>
          </a:prstGeom>
        </p:spPr>
      </p:pic>
    </p:spTree>
    <p:extLst>
      <p:ext uri="{BB962C8B-B14F-4D97-AF65-F5344CB8AC3E}">
        <p14:creationId xmlns:p14="http://schemas.microsoft.com/office/powerpoint/2010/main" val="3651902379"/>
      </p:ext>
    </p:extLst>
  </p:cSld>
  <p:clrMap bg1="lt1" tx1="dk1" bg2="lt2" tx2="dk2" accent1="accent1" accent2="accent2" accent3="accent3" accent4="accent4" accent5="accent5" accent6="accent6" hlink="hlink" folHlink="folHlink"/>
  <p:sldLayoutIdLst>
    <p:sldLayoutId id="2147483786" r:id="rId1"/>
    <p:sldLayoutId id="2147483788" r:id="rId2"/>
    <p:sldLayoutId id="2147483796" r:id="rId3"/>
    <p:sldLayoutId id="2147483797" r:id="rId4"/>
    <p:sldLayoutId id="2147483758" r:id="rId5"/>
    <p:sldLayoutId id="2147483741" r:id="rId6"/>
    <p:sldLayoutId id="2147483765" r:id="rId7"/>
    <p:sldLayoutId id="2147483766" r:id="rId8"/>
    <p:sldLayoutId id="2147483767" r:id="rId9"/>
    <p:sldLayoutId id="2147483742" r:id="rId10"/>
    <p:sldLayoutId id="2147483770" r:id="rId11"/>
    <p:sldLayoutId id="2147483743" r:id="rId12"/>
    <p:sldLayoutId id="2147483755" r:id="rId13"/>
    <p:sldLayoutId id="2147483745" r:id="rId14"/>
    <p:sldLayoutId id="2147483747" r:id="rId15"/>
    <p:sldLayoutId id="2147483748" r:id="rId16"/>
    <p:sldLayoutId id="2147483750" r:id="rId17"/>
    <p:sldLayoutId id="2147483751" r:id="rId18"/>
    <p:sldLayoutId id="2147483752" r:id="rId19"/>
    <p:sldLayoutId id="2147483753" r:id="rId20"/>
    <p:sldLayoutId id="2147483754" r:id="rId21"/>
    <p:sldLayoutId id="2147483760" r:id="rId22"/>
    <p:sldLayoutId id="2147483768" r:id="rId23"/>
    <p:sldLayoutId id="2147483769" r:id="rId24"/>
    <p:sldLayoutId id="2147483757" r:id="rId25"/>
    <p:sldLayoutId id="2147483764" r:id="rId26"/>
    <p:sldLayoutId id="2147483756" r:id="rId27"/>
    <p:sldLayoutId id="2147483798" r:id="rId28"/>
  </p:sldLayoutIdLst>
  <p:hf hdr="0" ftr="0" dt="0"/>
  <p:txStyles>
    <p:titleStyle>
      <a:lvl1pPr algn="l" defTabSz="1125472" rtl="0" eaLnBrk="1" latinLnBrk="0" hangingPunct="1">
        <a:lnSpc>
          <a:spcPct val="90000"/>
        </a:lnSpc>
        <a:spcBef>
          <a:spcPct val="0"/>
        </a:spcBef>
        <a:buNone/>
        <a:defRPr sz="5417" b="1" i="0" kern="1200">
          <a:solidFill>
            <a:schemeClr val="tx1"/>
          </a:solidFill>
          <a:latin typeface="+mj-lt"/>
          <a:ea typeface="+mj-ea"/>
          <a:cs typeface="+mj-cs"/>
        </a:defRPr>
      </a:lvl1pPr>
    </p:titleStyle>
    <p:bodyStyle>
      <a:lvl1pPr marL="281368" indent="-281368" algn="l" defTabSz="1125472" rtl="0" eaLnBrk="1" latinLnBrk="0" hangingPunct="1">
        <a:lnSpc>
          <a:spcPct val="90000"/>
        </a:lnSpc>
        <a:spcBef>
          <a:spcPts val="1231"/>
        </a:spcBef>
        <a:buFont typeface="Arial" panose="020B0604020202020204" pitchFamily="34" charset="0"/>
        <a:buChar char="•"/>
        <a:defRPr sz="1800" b="0" i="0" kern="1200">
          <a:solidFill>
            <a:schemeClr val="tx1"/>
          </a:solidFill>
          <a:latin typeface="+mn-lt"/>
          <a:ea typeface="+mn-ea"/>
          <a:cs typeface="Calibri" panose="020F0502020204030204" pitchFamily="34" charset="0"/>
        </a:defRPr>
      </a:lvl1pPr>
      <a:lvl2pPr marL="844104" indent="-281368" algn="l" defTabSz="1125472" rtl="0" eaLnBrk="1" latinLnBrk="0" hangingPunct="1">
        <a:lnSpc>
          <a:spcPct val="90000"/>
        </a:lnSpc>
        <a:spcBef>
          <a:spcPts val="615"/>
        </a:spcBef>
        <a:buFont typeface="Arial" panose="020B0604020202020204" pitchFamily="34" charset="0"/>
        <a:buChar char="•"/>
        <a:defRPr sz="1600" b="0" i="0" kern="1200">
          <a:solidFill>
            <a:schemeClr val="tx1"/>
          </a:solidFill>
          <a:latin typeface="+mn-lt"/>
          <a:ea typeface="+mn-ea"/>
          <a:cs typeface="Calibri" panose="020F0502020204030204" pitchFamily="34" charset="0"/>
        </a:defRPr>
      </a:lvl2pPr>
      <a:lvl3pPr marL="1406839" indent="-281368" algn="l" defTabSz="1125472" rtl="0" eaLnBrk="1" latinLnBrk="0" hangingPunct="1">
        <a:lnSpc>
          <a:spcPct val="90000"/>
        </a:lnSpc>
        <a:spcBef>
          <a:spcPts val="615"/>
        </a:spcBef>
        <a:buFont typeface="Arial" panose="020B0604020202020204" pitchFamily="34" charset="0"/>
        <a:buChar char="•"/>
        <a:defRPr sz="1400" b="0" i="0" kern="1200">
          <a:solidFill>
            <a:schemeClr val="tx1"/>
          </a:solidFill>
          <a:latin typeface="+mn-lt"/>
          <a:ea typeface="+mn-ea"/>
          <a:cs typeface="Calibri" panose="020F0502020204030204" pitchFamily="34" charset="0"/>
        </a:defRPr>
      </a:lvl3pPr>
      <a:lvl4pPr marL="1969575" indent="-281368" algn="l" defTabSz="1125472" rtl="0" eaLnBrk="1" latinLnBrk="0" hangingPunct="1">
        <a:lnSpc>
          <a:spcPct val="90000"/>
        </a:lnSpc>
        <a:spcBef>
          <a:spcPts val="615"/>
        </a:spcBef>
        <a:buFont typeface="Arial" panose="020B0604020202020204" pitchFamily="34" charset="0"/>
        <a:buChar char="•"/>
        <a:defRPr sz="1200" b="0" i="0" kern="1200">
          <a:solidFill>
            <a:schemeClr val="tx1"/>
          </a:solidFill>
          <a:latin typeface="+mn-lt"/>
          <a:ea typeface="+mn-ea"/>
          <a:cs typeface="Calibri" panose="020F0502020204030204" pitchFamily="34" charset="0"/>
        </a:defRPr>
      </a:lvl4pPr>
      <a:lvl5pPr marL="2532312" indent="-281368" algn="l" defTabSz="1125472" rtl="0" eaLnBrk="1" latinLnBrk="0" hangingPunct="1">
        <a:lnSpc>
          <a:spcPct val="90000"/>
        </a:lnSpc>
        <a:spcBef>
          <a:spcPts val="615"/>
        </a:spcBef>
        <a:buFont typeface="Arial" panose="020B0604020202020204" pitchFamily="34" charset="0"/>
        <a:buChar char="•"/>
        <a:defRPr sz="1100" b="0" i="0" kern="1200">
          <a:solidFill>
            <a:schemeClr val="tx1"/>
          </a:solidFill>
          <a:latin typeface="+mn-lt"/>
          <a:ea typeface="+mn-ea"/>
          <a:cs typeface="Calibri" panose="020F0502020204030204" pitchFamily="34" charset="0"/>
        </a:defRPr>
      </a:lvl5pPr>
      <a:lvl6pPr marL="3095047" indent="-281368" algn="l" defTabSz="1125472" rtl="0" eaLnBrk="1" latinLnBrk="0" hangingPunct="1">
        <a:lnSpc>
          <a:spcPct val="90000"/>
        </a:lnSpc>
        <a:spcBef>
          <a:spcPts val="615"/>
        </a:spcBef>
        <a:buFont typeface="Arial" panose="020B0604020202020204" pitchFamily="34" charset="0"/>
        <a:buChar char="•"/>
        <a:defRPr sz="2215" kern="1200">
          <a:solidFill>
            <a:schemeClr val="tx1"/>
          </a:solidFill>
          <a:latin typeface="+mn-lt"/>
          <a:ea typeface="+mn-ea"/>
          <a:cs typeface="+mn-cs"/>
        </a:defRPr>
      </a:lvl6pPr>
      <a:lvl7pPr marL="3657783" indent="-281368" algn="l" defTabSz="1125472" rtl="0" eaLnBrk="1" latinLnBrk="0" hangingPunct="1">
        <a:lnSpc>
          <a:spcPct val="90000"/>
        </a:lnSpc>
        <a:spcBef>
          <a:spcPts val="615"/>
        </a:spcBef>
        <a:buFont typeface="Arial" panose="020B0604020202020204" pitchFamily="34" charset="0"/>
        <a:buChar char="•"/>
        <a:defRPr sz="2215" kern="1200">
          <a:solidFill>
            <a:schemeClr val="tx1"/>
          </a:solidFill>
          <a:latin typeface="+mn-lt"/>
          <a:ea typeface="+mn-ea"/>
          <a:cs typeface="+mn-cs"/>
        </a:defRPr>
      </a:lvl7pPr>
      <a:lvl8pPr marL="4220519" indent="-281368" algn="l" defTabSz="1125472" rtl="0" eaLnBrk="1" latinLnBrk="0" hangingPunct="1">
        <a:lnSpc>
          <a:spcPct val="90000"/>
        </a:lnSpc>
        <a:spcBef>
          <a:spcPts val="615"/>
        </a:spcBef>
        <a:buFont typeface="Arial" panose="020B0604020202020204" pitchFamily="34" charset="0"/>
        <a:buChar char="•"/>
        <a:defRPr sz="2215" kern="1200">
          <a:solidFill>
            <a:schemeClr val="tx1"/>
          </a:solidFill>
          <a:latin typeface="+mn-lt"/>
          <a:ea typeface="+mn-ea"/>
          <a:cs typeface="+mn-cs"/>
        </a:defRPr>
      </a:lvl8pPr>
      <a:lvl9pPr marL="4783254" indent="-281368" algn="l" defTabSz="1125472" rtl="0" eaLnBrk="1" latinLnBrk="0" hangingPunct="1">
        <a:lnSpc>
          <a:spcPct val="90000"/>
        </a:lnSpc>
        <a:spcBef>
          <a:spcPts val="615"/>
        </a:spcBef>
        <a:buFont typeface="Arial" panose="020B0604020202020204" pitchFamily="34" charset="0"/>
        <a:buChar char="•"/>
        <a:defRPr sz="2215" kern="1200">
          <a:solidFill>
            <a:schemeClr val="tx1"/>
          </a:solidFill>
          <a:latin typeface="+mn-lt"/>
          <a:ea typeface="+mn-ea"/>
          <a:cs typeface="+mn-cs"/>
        </a:defRPr>
      </a:lvl9pPr>
    </p:bodyStyle>
    <p:otherStyle>
      <a:defPPr>
        <a:defRPr lang="en-US"/>
      </a:defPPr>
      <a:lvl1pPr marL="0" algn="l" defTabSz="1125472" rtl="0" eaLnBrk="1" latinLnBrk="0" hangingPunct="1">
        <a:defRPr sz="2215" kern="1200">
          <a:solidFill>
            <a:schemeClr val="tx1"/>
          </a:solidFill>
          <a:latin typeface="+mn-lt"/>
          <a:ea typeface="+mn-ea"/>
          <a:cs typeface="+mn-cs"/>
        </a:defRPr>
      </a:lvl1pPr>
      <a:lvl2pPr marL="562737" algn="l" defTabSz="1125472" rtl="0" eaLnBrk="1" latinLnBrk="0" hangingPunct="1">
        <a:defRPr sz="2215" kern="1200">
          <a:solidFill>
            <a:schemeClr val="tx1"/>
          </a:solidFill>
          <a:latin typeface="+mn-lt"/>
          <a:ea typeface="+mn-ea"/>
          <a:cs typeface="+mn-cs"/>
        </a:defRPr>
      </a:lvl2pPr>
      <a:lvl3pPr marL="1125472" algn="l" defTabSz="1125472" rtl="0" eaLnBrk="1" latinLnBrk="0" hangingPunct="1">
        <a:defRPr sz="2215" kern="1200">
          <a:solidFill>
            <a:schemeClr val="tx1"/>
          </a:solidFill>
          <a:latin typeface="+mn-lt"/>
          <a:ea typeface="+mn-ea"/>
          <a:cs typeface="+mn-cs"/>
        </a:defRPr>
      </a:lvl3pPr>
      <a:lvl4pPr marL="1688207" algn="l" defTabSz="1125472" rtl="0" eaLnBrk="1" latinLnBrk="0" hangingPunct="1">
        <a:defRPr sz="2215" kern="1200">
          <a:solidFill>
            <a:schemeClr val="tx1"/>
          </a:solidFill>
          <a:latin typeface="+mn-lt"/>
          <a:ea typeface="+mn-ea"/>
          <a:cs typeface="+mn-cs"/>
        </a:defRPr>
      </a:lvl4pPr>
      <a:lvl5pPr marL="2250944" algn="l" defTabSz="1125472" rtl="0" eaLnBrk="1" latinLnBrk="0" hangingPunct="1">
        <a:defRPr sz="2215" kern="1200">
          <a:solidFill>
            <a:schemeClr val="tx1"/>
          </a:solidFill>
          <a:latin typeface="+mn-lt"/>
          <a:ea typeface="+mn-ea"/>
          <a:cs typeface="+mn-cs"/>
        </a:defRPr>
      </a:lvl5pPr>
      <a:lvl6pPr marL="2813679" algn="l" defTabSz="1125472" rtl="0" eaLnBrk="1" latinLnBrk="0" hangingPunct="1">
        <a:defRPr sz="2215" kern="1200">
          <a:solidFill>
            <a:schemeClr val="tx1"/>
          </a:solidFill>
          <a:latin typeface="+mn-lt"/>
          <a:ea typeface="+mn-ea"/>
          <a:cs typeface="+mn-cs"/>
        </a:defRPr>
      </a:lvl6pPr>
      <a:lvl7pPr marL="3376415" algn="l" defTabSz="1125472" rtl="0" eaLnBrk="1" latinLnBrk="0" hangingPunct="1">
        <a:defRPr sz="2215" kern="1200">
          <a:solidFill>
            <a:schemeClr val="tx1"/>
          </a:solidFill>
          <a:latin typeface="+mn-lt"/>
          <a:ea typeface="+mn-ea"/>
          <a:cs typeface="+mn-cs"/>
        </a:defRPr>
      </a:lvl7pPr>
      <a:lvl8pPr marL="3939151" algn="l" defTabSz="1125472" rtl="0" eaLnBrk="1" latinLnBrk="0" hangingPunct="1">
        <a:defRPr sz="2215" kern="1200">
          <a:solidFill>
            <a:schemeClr val="tx1"/>
          </a:solidFill>
          <a:latin typeface="+mn-lt"/>
          <a:ea typeface="+mn-ea"/>
          <a:cs typeface="+mn-cs"/>
        </a:defRPr>
      </a:lvl8pPr>
      <a:lvl9pPr marL="4501886" algn="l" defTabSz="1125472" rtl="0" eaLnBrk="1" latinLnBrk="0" hangingPunct="1">
        <a:defRPr sz="2215"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0.xml"/><Relationship Id="rId5" Type="http://schemas.openxmlformats.org/officeDocument/2006/relationships/image" Target="../media/image67.pn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2.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10.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hyperlink" Target="https://www.ecmwf.int/en/forecasts/accessing-forecasts/payment-rules-and-options/tariffs"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0.xml"/><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reanalysis.org/" TargetMode="External"/><Relationship Id="rId1" Type="http://schemas.openxmlformats.org/officeDocument/2006/relationships/slideLayout" Target="../slideLayouts/slideLayout10.xml"/><Relationship Id="rId4" Type="http://schemas.openxmlformats.org/officeDocument/2006/relationships/image" Target="../media/image6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75B35-E856-787B-CD03-20DD607FB0D8}"/>
              </a:ext>
            </a:extLst>
          </p:cNvPr>
          <p:cNvSpPr>
            <a:spLocks noGrp="1"/>
          </p:cNvSpPr>
          <p:nvPr>
            <p:ph type="ctrTitle"/>
          </p:nvPr>
        </p:nvSpPr>
        <p:spPr/>
        <p:txBody>
          <a:bodyPr>
            <a:normAutofit fontScale="90000"/>
          </a:bodyPr>
          <a:lstStyle/>
          <a:p>
            <a:r>
              <a:rPr lang="en-US" dirty="0"/>
              <a:t>Automated creation of weather maps using global forecast and reanalysis models</a:t>
            </a:r>
          </a:p>
        </p:txBody>
      </p:sp>
      <p:sp>
        <p:nvSpPr>
          <p:cNvPr id="3" name="Subtitle 2">
            <a:extLst>
              <a:ext uri="{FF2B5EF4-FFF2-40B4-BE49-F238E27FC236}">
                <a16:creationId xmlns:a16="http://schemas.microsoft.com/office/drawing/2014/main" id="{56E7FF13-C5B3-AC36-2D47-47E3633A4AF4}"/>
              </a:ext>
            </a:extLst>
          </p:cNvPr>
          <p:cNvSpPr>
            <a:spLocks noGrp="1"/>
          </p:cNvSpPr>
          <p:nvPr>
            <p:ph type="subTitle" idx="1"/>
          </p:nvPr>
        </p:nvSpPr>
        <p:spPr/>
        <p:txBody>
          <a:bodyPr/>
          <a:lstStyle/>
          <a:p>
            <a:r>
              <a:rPr lang="en-US" dirty="0"/>
              <a:t>Geo</a:t>
            </a:r>
            <a:r>
              <a:rPr lang="sk-SK" dirty="0"/>
              <a:t>KARTO</a:t>
            </a:r>
            <a:r>
              <a:rPr lang="en-US" dirty="0"/>
              <a:t> 2024</a:t>
            </a:r>
          </a:p>
        </p:txBody>
      </p:sp>
      <p:sp>
        <p:nvSpPr>
          <p:cNvPr id="4" name="Text Placeholder 3">
            <a:extLst>
              <a:ext uri="{FF2B5EF4-FFF2-40B4-BE49-F238E27FC236}">
                <a16:creationId xmlns:a16="http://schemas.microsoft.com/office/drawing/2014/main" id="{4399F884-280D-1EC0-3762-212AE1066042}"/>
              </a:ext>
            </a:extLst>
          </p:cNvPr>
          <p:cNvSpPr>
            <a:spLocks noGrp="1"/>
          </p:cNvSpPr>
          <p:nvPr>
            <p:ph type="body" sz="quarter" idx="10"/>
          </p:nvPr>
        </p:nvSpPr>
        <p:spPr/>
        <p:txBody>
          <a:bodyPr/>
          <a:lstStyle/>
          <a:p>
            <a:r>
              <a:rPr lang="en-US" dirty="0"/>
              <a:t>Peter Pavli</a:t>
            </a:r>
            <a:r>
              <a:rPr lang="sk-SK" dirty="0" err="1"/>
              <a:t>čko</a:t>
            </a:r>
            <a:r>
              <a:rPr lang="sk-SK" dirty="0"/>
              <a:t>, Adam Šolc</a:t>
            </a:r>
            <a:endParaRPr lang="en-US" dirty="0"/>
          </a:p>
        </p:txBody>
      </p:sp>
      <p:sp>
        <p:nvSpPr>
          <p:cNvPr id="5" name="Text Placeholder 4">
            <a:extLst>
              <a:ext uri="{FF2B5EF4-FFF2-40B4-BE49-F238E27FC236}">
                <a16:creationId xmlns:a16="http://schemas.microsoft.com/office/drawing/2014/main" id="{1E20670F-BBAF-4C9D-E8D4-FF8ADC3AE774}"/>
              </a:ext>
            </a:extLst>
          </p:cNvPr>
          <p:cNvSpPr>
            <a:spLocks noGrp="1"/>
          </p:cNvSpPr>
          <p:nvPr>
            <p:ph type="body" sz="quarter" idx="12"/>
          </p:nvPr>
        </p:nvSpPr>
        <p:spPr/>
        <p:txBody>
          <a:bodyPr/>
          <a:lstStyle/>
          <a:p>
            <a:r>
              <a:rPr lang="en-US" dirty="0"/>
              <a:t>5</a:t>
            </a:r>
            <a:r>
              <a:rPr lang="sk-SK" dirty="0"/>
              <a:t>. </a:t>
            </a:r>
            <a:r>
              <a:rPr lang="en-US" dirty="0"/>
              <a:t>-</a:t>
            </a:r>
            <a:r>
              <a:rPr lang="sk-SK" dirty="0"/>
              <a:t> </a:t>
            </a:r>
            <a:r>
              <a:rPr lang="en-US" dirty="0"/>
              <a:t>6. September 2024</a:t>
            </a:r>
            <a:r>
              <a:rPr lang="sk-SK" dirty="0"/>
              <a:t> </a:t>
            </a:r>
            <a:r>
              <a:rPr lang="en-US" dirty="0"/>
              <a:t>|</a:t>
            </a:r>
            <a:r>
              <a:rPr lang="sk-SK" dirty="0"/>
              <a:t> Stará Lesná </a:t>
            </a:r>
            <a:endParaRPr lang="en-US" dirty="0"/>
          </a:p>
        </p:txBody>
      </p:sp>
    </p:spTree>
    <p:extLst>
      <p:ext uri="{BB962C8B-B14F-4D97-AF65-F5344CB8AC3E}">
        <p14:creationId xmlns:p14="http://schemas.microsoft.com/office/powerpoint/2010/main" val="2250463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004E0D-82E1-3A20-8257-B5594EAFE5A0}"/>
              </a:ext>
            </a:extLst>
          </p:cNvPr>
          <p:cNvSpPr>
            <a:spLocks noGrp="1"/>
          </p:cNvSpPr>
          <p:nvPr>
            <p:ph type="body" sz="quarter" idx="29"/>
          </p:nvPr>
        </p:nvSpPr>
        <p:spPr/>
        <p:txBody>
          <a:bodyPr/>
          <a:lstStyle/>
          <a:p>
            <a:r>
              <a:rPr lang="en-US" dirty="0"/>
              <a:t>Common storage formats for multidimensional data: </a:t>
            </a:r>
            <a:r>
              <a:rPr lang="en-US" dirty="0" err="1"/>
              <a:t>netCDF</a:t>
            </a:r>
            <a:r>
              <a:rPr lang="en-US" dirty="0"/>
              <a:t>, GRIB, and HDF</a:t>
            </a:r>
          </a:p>
          <a:p>
            <a:r>
              <a:rPr lang="en-US" dirty="0"/>
              <a:t>ESRI introduced Cloud Raster Format (CRF); default in ArcGIS products since 2018</a:t>
            </a:r>
          </a:p>
          <a:p>
            <a:r>
              <a:rPr lang="en-US" dirty="0"/>
              <a:t>Designed to optimize storage and processing of large raster datasets in the cloud or distributed environment; more performant for reading and writing than </a:t>
            </a:r>
            <a:r>
              <a:rPr lang="en-US" dirty="0" err="1"/>
              <a:t>NetCDF</a:t>
            </a:r>
            <a:endParaRPr lang="en-US" dirty="0"/>
          </a:p>
          <a:p>
            <a:r>
              <a:rPr lang="en-US" dirty="0"/>
              <a:t>We store each parameter in a separate CRF file (e.g. temperature, wind speed, etc.)</a:t>
            </a:r>
          </a:p>
          <a:p>
            <a:endParaRPr lang="en-US" dirty="0"/>
          </a:p>
        </p:txBody>
      </p:sp>
      <p:sp>
        <p:nvSpPr>
          <p:cNvPr id="3" name="Text Placeholder 2">
            <a:extLst>
              <a:ext uri="{FF2B5EF4-FFF2-40B4-BE49-F238E27FC236}">
                <a16:creationId xmlns:a16="http://schemas.microsoft.com/office/drawing/2014/main" id="{593C1223-05F3-F5BD-5F9E-02A4F60DF595}"/>
              </a:ext>
            </a:extLst>
          </p:cNvPr>
          <p:cNvSpPr>
            <a:spLocks noGrp="1"/>
          </p:cNvSpPr>
          <p:nvPr>
            <p:ph type="body" sz="quarter" idx="17"/>
          </p:nvPr>
        </p:nvSpPr>
        <p:spPr/>
        <p:txBody>
          <a:bodyPr/>
          <a:lstStyle/>
          <a:p>
            <a:endParaRPr lang="en-US"/>
          </a:p>
        </p:txBody>
      </p:sp>
      <p:sp>
        <p:nvSpPr>
          <p:cNvPr id="4" name="Title 3">
            <a:extLst>
              <a:ext uri="{FF2B5EF4-FFF2-40B4-BE49-F238E27FC236}">
                <a16:creationId xmlns:a16="http://schemas.microsoft.com/office/drawing/2014/main" id="{ADE02359-2880-C8E0-8FEA-0B63040F9401}"/>
              </a:ext>
            </a:extLst>
          </p:cNvPr>
          <p:cNvSpPr>
            <a:spLocks noGrp="1"/>
          </p:cNvSpPr>
          <p:nvPr>
            <p:ph type="title"/>
          </p:nvPr>
        </p:nvSpPr>
        <p:spPr/>
        <p:txBody>
          <a:bodyPr/>
          <a:lstStyle/>
          <a:p>
            <a:r>
              <a:rPr lang="en-US" dirty="0"/>
              <a:t>Multidimensional raster data</a:t>
            </a:r>
          </a:p>
        </p:txBody>
      </p:sp>
      <p:pic>
        <p:nvPicPr>
          <p:cNvPr id="6146" name="Picture 2" descr="A stack of layers containing multidimensional data">
            <a:extLst>
              <a:ext uri="{FF2B5EF4-FFF2-40B4-BE49-F238E27FC236}">
                <a16:creationId xmlns:a16="http://schemas.microsoft.com/office/drawing/2014/main" id="{F59330FC-588E-5E55-1A63-C6D9DFCA2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855" y="2963905"/>
            <a:ext cx="3758565" cy="29266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AF7117F-A01C-4150-0D07-89D3CB7F164D}"/>
              </a:ext>
            </a:extLst>
          </p:cNvPr>
          <p:cNvPicPr>
            <a:picLocks noChangeAspect="1"/>
          </p:cNvPicPr>
          <p:nvPr/>
        </p:nvPicPr>
        <p:blipFill>
          <a:blip r:embed="rId3"/>
          <a:stretch>
            <a:fillRect/>
          </a:stretch>
        </p:blipFill>
        <p:spPr>
          <a:xfrm>
            <a:off x="5324475" y="2963905"/>
            <a:ext cx="3461385" cy="1333956"/>
          </a:xfrm>
          <a:prstGeom prst="rect">
            <a:avLst/>
          </a:prstGeom>
        </p:spPr>
      </p:pic>
      <p:pic>
        <p:nvPicPr>
          <p:cNvPr id="8" name="Picture 7">
            <a:extLst>
              <a:ext uri="{FF2B5EF4-FFF2-40B4-BE49-F238E27FC236}">
                <a16:creationId xmlns:a16="http://schemas.microsoft.com/office/drawing/2014/main" id="{04CE2BDB-4407-0717-AB3B-E533C901E544}"/>
              </a:ext>
            </a:extLst>
          </p:cNvPr>
          <p:cNvPicPr>
            <a:picLocks noChangeAspect="1"/>
          </p:cNvPicPr>
          <p:nvPr/>
        </p:nvPicPr>
        <p:blipFill>
          <a:blip r:embed="rId4"/>
          <a:stretch>
            <a:fillRect/>
          </a:stretch>
        </p:blipFill>
        <p:spPr>
          <a:xfrm>
            <a:off x="5321619" y="4297861"/>
            <a:ext cx="3971925" cy="599989"/>
          </a:xfrm>
          <a:prstGeom prst="rect">
            <a:avLst/>
          </a:prstGeom>
        </p:spPr>
      </p:pic>
      <p:pic>
        <p:nvPicPr>
          <p:cNvPr id="10" name="Picture 9">
            <a:extLst>
              <a:ext uri="{FF2B5EF4-FFF2-40B4-BE49-F238E27FC236}">
                <a16:creationId xmlns:a16="http://schemas.microsoft.com/office/drawing/2014/main" id="{DB3A1118-EF12-B937-9558-930612669CE2}"/>
              </a:ext>
            </a:extLst>
          </p:cNvPr>
          <p:cNvPicPr>
            <a:picLocks noChangeAspect="1"/>
          </p:cNvPicPr>
          <p:nvPr/>
        </p:nvPicPr>
        <p:blipFill>
          <a:blip r:embed="rId5"/>
          <a:stretch>
            <a:fillRect/>
          </a:stretch>
        </p:blipFill>
        <p:spPr>
          <a:xfrm>
            <a:off x="5321619" y="5073279"/>
            <a:ext cx="5140641" cy="600774"/>
          </a:xfrm>
          <a:prstGeom prst="rect">
            <a:avLst/>
          </a:prstGeom>
        </p:spPr>
      </p:pic>
    </p:spTree>
    <p:extLst>
      <p:ext uri="{BB962C8B-B14F-4D97-AF65-F5344CB8AC3E}">
        <p14:creationId xmlns:p14="http://schemas.microsoft.com/office/powerpoint/2010/main" val="3013469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891EC0-61AF-96E3-4C7F-703EC506FD5B}"/>
              </a:ext>
            </a:extLst>
          </p:cNvPr>
          <p:cNvSpPr>
            <a:spLocks noGrp="1"/>
          </p:cNvSpPr>
          <p:nvPr>
            <p:ph type="body" sz="quarter" idx="29"/>
          </p:nvPr>
        </p:nvSpPr>
        <p:spPr/>
        <p:txBody>
          <a:bodyPr/>
          <a:lstStyle/>
          <a:p>
            <a:endParaRPr lang="en-US"/>
          </a:p>
        </p:txBody>
      </p:sp>
      <p:sp>
        <p:nvSpPr>
          <p:cNvPr id="4" name="Title 3">
            <a:extLst>
              <a:ext uri="{FF2B5EF4-FFF2-40B4-BE49-F238E27FC236}">
                <a16:creationId xmlns:a16="http://schemas.microsoft.com/office/drawing/2014/main" id="{A18480FE-A5C7-A86C-E3B0-5453A5F0FAB4}"/>
              </a:ext>
            </a:extLst>
          </p:cNvPr>
          <p:cNvSpPr>
            <a:spLocks noGrp="1"/>
          </p:cNvSpPr>
          <p:nvPr>
            <p:ph type="title"/>
          </p:nvPr>
        </p:nvSpPr>
        <p:spPr/>
        <p:txBody>
          <a:bodyPr/>
          <a:lstStyle/>
          <a:p>
            <a:r>
              <a:rPr lang="en-US" dirty="0"/>
              <a:t>Working with CRF in ArcGIS Pro</a:t>
            </a:r>
          </a:p>
        </p:txBody>
      </p:sp>
      <p:pic>
        <p:nvPicPr>
          <p:cNvPr id="6" name="Picture 5">
            <a:extLst>
              <a:ext uri="{FF2B5EF4-FFF2-40B4-BE49-F238E27FC236}">
                <a16:creationId xmlns:a16="http://schemas.microsoft.com/office/drawing/2014/main" id="{F5F24D0E-2B8B-3864-3B0E-64F3F9BE7137}"/>
              </a:ext>
            </a:extLst>
          </p:cNvPr>
          <p:cNvPicPr>
            <a:picLocks noChangeAspect="1"/>
          </p:cNvPicPr>
          <p:nvPr/>
        </p:nvPicPr>
        <p:blipFill>
          <a:blip r:embed="rId2"/>
          <a:stretch>
            <a:fillRect/>
          </a:stretch>
        </p:blipFill>
        <p:spPr>
          <a:xfrm>
            <a:off x="467497" y="1042275"/>
            <a:ext cx="10314803" cy="5569508"/>
          </a:xfrm>
          <a:prstGeom prst="rect">
            <a:avLst/>
          </a:prstGeom>
        </p:spPr>
      </p:pic>
    </p:spTree>
    <p:extLst>
      <p:ext uri="{BB962C8B-B14F-4D97-AF65-F5344CB8AC3E}">
        <p14:creationId xmlns:p14="http://schemas.microsoft.com/office/powerpoint/2010/main" val="2591503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C2D48F-1186-B97D-8753-756A53A1E9AF}"/>
              </a:ext>
            </a:extLst>
          </p:cNvPr>
          <p:cNvSpPr>
            <a:spLocks noGrp="1"/>
          </p:cNvSpPr>
          <p:nvPr>
            <p:ph type="body" sz="quarter" idx="29"/>
          </p:nvPr>
        </p:nvSpPr>
        <p:spPr/>
        <p:txBody>
          <a:bodyPr/>
          <a:lstStyle/>
          <a:p>
            <a:endParaRPr lang="en-US"/>
          </a:p>
        </p:txBody>
      </p:sp>
      <p:sp>
        <p:nvSpPr>
          <p:cNvPr id="4" name="Title 3">
            <a:extLst>
              <a:ext uri="{FF2B5EF4-FFF2-40B4-BE49-F238E27FC236}">
                <a16:creationId xmlns:a16="http://schemas.microsoft.com/office/drawing/2014/main" id="{EDA55E36-3701-411B-B31B-17CE22C81F19}"/>
              </a:ext>
            </a:extLst>
          </p:cNvPr>
          <p:cNvSpPr>
            <a:spLocks noGrp="1"/>
          </p:cNvSpPr>
          <p:nvPr>
            <p:ph type="title"/>
          </p:nvPr>
        </p:nvSpPr>
        <p:spPr/>
        <p:txBody>
          <a:bodyPr/>
          <a:lstStyle/>
          <a:p>
            <a:r>
              <a:rPr lang="en-US" dirty="0"/>
              <a:t>Examples</a:t>
            </a:r>
          </a:p>
        </p:txBody>
      </p:sp>
      <p:pic>
        <p:nvPicPr>
          <p:cNvPr id="6" name="Picture 5">
            <a:extLst>
              <a:ext uri="{FF2B5EF4-FFF2-40B4-BE49-F238E27FC236}">
                <a16:creationId xmlns:a16="http://schemas.microsoft.com/office/drawing/2014/main" id="{06F31FDF-5534-80BB-77C3-4475346632E2}"/>
              </a:ext>
            </a:extLst>
          </p:cNvPr>
          <p:cNvPicPr>
            <a:picLocks noChangeAspect="1"/>
          </p:cNvPicPr>
          <p:nvPr/>
        </p:nvPicPr>
        <p:blipFill>
          <a:blip r:embed="rId2"/>
          <a:stretch>
            <a:fillRect/>
          </a:stretch>
        </p:blipFill>
        <p:spPr>
          <a:xfrm>
            <a:off x="468108" y="1126897"/>
            <a:ext cx="10383033" cy="5189230"/>
          </a:xfrm>
          <a:prstGeom prst="rect">
            <a:avLst/>
          </a:prstGeom>
        </p:spPr>
      </p:pic>
    </p:spTree>
    <p:extLst>
      <p:ext uri="{BB962C8B-B14F-4D97-AF65-F5344CB8AC3E}">
        <p14:creationId xmlns:p14="http://schemas.microsoft.com/office/powerpoint/2010/main" val="2699042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BAFCA-231E-50B7-219F-C2CAB92DE205}"/>
              </a:ext>
            </a:extLst>
          </p:cNvPr>
          <p:cNvSpPr>
            <a:spLocks noGrp="1"/>
          </p:cNvSpPr>
          <p:nvPr>
            <p:ph type="body" sz="quarter" idx="29"/>
          </p:nvPr>
        </p:nvSpPr>
        <p:spPr/>
        <p:txBody>
          <a:bodyPr/>
          <a:lstStyle/>
          <a:p>
            <a:endParaRPr lang="en-US" dirty="0"/>
          </a:p>
        </p:txBody>
      </p:sp>
      <p:sp>
        <p:nvSpPr>
          <p:cNvPr id="4" name="Title 3">
            <a:extLst>
              <a:ext uri="{FF2B5EF4-FFF2-40B4-BE49-F238E27FC236}">
                <a16:creationId xmlns:a16="http://schemas.microsoft.com/office/drawing/2014/main" id="{D03700C6-C866-2EF5-A0AB-9CA0BA5BB805}"/>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10EE9F2F-9FEF-0DA3-1644-68CB15CCA741}"/>
              </a:ext>
            </a:extLst>
          </p:cNvPr>
          <p:cNvPicPr>
            <a:picLocks noChangeAspect="1"/>
          </p:cNvPicPr>
          <p:nvPr/>
        </p:nvPicPr>
        <p:blipFill>
          <a:blip r:embed="rId2"/>
          <a:stretch>
            <a:fillRect/>
          </a:stretch>
        </p:blipFill>
        <p:spPr>
          <a:xfrm>
            <a:off x="468108" y="1126898"/>
            <a:ext cx="10383033" cy="5189230"/>
          </a:xfrm>
          <a:prstGeom prst="rect">
            <a:avLst/>
          </a:prstGeom>
        </p:spPr>
      </p:pic>
    </p:spTree>
    <p:extLst>
      <p:ext uri="{BB962C8B-B14F-4D97-AF65-F5344CB8AC3E}">
        <p14:creationId xmlns:p14="http://schemas.microsoft.com/office/powerpoint/2010/main" val="3168007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5DC19C-ABB9-2026-F47A-F16E63DF0978}"/>
              </a:ext>
            </a:extLst>
          </p:cNvPr>
          <p:cNvSpPr>
            <a:spLocks noGrp="1"/>
          </p:cNvSpPr>
          <p:nvPr>
            <p:ph type="body" sz="quarter" idx="29"/>
          </p:nvPr>
        </p:nvSpPr>
        <p:spPr/>
        <p:txBody>
          <a:bodyPr/>
          <a:lstStyle/>
          <a:p>
            <a:endParaRPr lang="en-US"/>
          </a:p>
        </p:txBody>
      </p:sp>
      <p:sp>
        <p:nvSpPr>
          <p:cNvPr id="4" name="Title 3">
            <a:extLst>
              <a:ext uri="{FF2B5EF4-FFF2-40B4-BE49-F238E27FC236}">
                <a16:creationId xmlns:a16="http://schemas.microsoft.com/office/drawing/2014/main" id="{AA74336E-AFD2-0C1B-4E14-583F95813DCA}"/>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1DA25FCA-21E3-A6B1-BB23-026FE28C32E0}"/>
              </a:ext>
            </a:extLst>
          </p:cNvPr>
          <p:cNvPicPr>
            <a:picLocks noChangeAspect="1"/>
          </p:cNvPicPr>
          <p:nvPr/>
        </p:nvPicPr>
        <p:blipFill>
          <a:blip r:embed="rId2"/>
          <a:stretch>
            <a:fillRect/>
          </a:stretch>
        </p:blipFill>
        <p:spPr>
          <a:xfrm>
            <a:off x="468108" y="1126897"/>
            <a:ext cx="10383033" cy="5189230"/>
          </a:xfrm>
          <a:prstGeom prst="rect">
            <a:avLst/>
          </a:prstGeom>
        </p:spPr>
      </p:pic>
    </p:spTree>
    <p:extLst>
      <p:ext uri="{BB962C8B-B14F-4D97-AF65-F5344CB8AC3E}">
        <p14:creationId xmlns:p14="http://schemas.microsoft.com/office/powerpoint/2010/main" val="473605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658FC7-825D-0F58-2930-6A903D46CAD4}"/>
              </a:ext>
            </a:extLst>
          </p:cNvPr>
          <p:cNvSpPr>
            <a:spLocks noGrp="1"/>
          </p:cNvSpPr>
          <p:nvPr>
            <p:ph type="body" sz="quarter" idx="29"/>
          </p:nvPr>
        </p:nvSpPr>
        <p:spPr/>
        <p:txBody>
          <a:bodyPr/>
          <a:lstStyle/>
          <a:p>
            <a:endParaRPr lang="en-US"/>
          </a:p>
        </p:txBody>
      </p:sp>
      <p:sp>
        <p:nvSpPr>
          <p:cNvPr id="4" name="Title 3">
            <a:extLst>
              <a:ext uri="{FF2B5EF4-FFF2-40B4-BE49-F238E27FC236}">
                <a16:creationId xmlns:a16="http://schemas.microsoft.com/office/drawing/2014/main" id="{C21C40A4-F7F9-9962-66E5-07DAE25B3A4D}"/>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F9AD027A-105A-EF49-06B5-42DF26A2B74E}"/>
              </a:ext>
            </a:extLst>
          </p:cNvPr>
          <p:cNvPicPr>
            <a:picLocks noChangeAspect="1"/>
          </p:cNvPicPr>
          <p:nvPr/>
        </p:nvPicPr>
        <p:blipFill>
          <a:blip r:embed="rId2"/>
          <a:stretch>
            <a:fillRect/>
          </a:stretch>
        </p:blipFill>
        <p:spPr>
          <a:xfrm>
            <a:off x="468108" y="1126898"/>
            <a:ext cx="10383033" cy="5189230"/>
          </a:xfrm>
          <a:prstGeom prst="rect">
            <a:avLst/>
          </a:prstGeom>
        </p:spPr>
      </p:pic>
    </p:spTree>
    <p:extLst>
      <p:ext uri="{BB962C8B-B14F-4D97-AF65-F5344CB8AC3E}">
        <p14:creationId xmlns:p14="http://schemas.microsoft.com/office/powerpoint/2010/main" val="3359579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3DC559-C6A0-AB9D-034C-AEFEE667533C}"/>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95A3D89-B6C4-CE92-6069-6F0C8BC8BF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108" y="1126898"/>
            <a:ext cx="9144019" cy="5538227"/>
          </a:xfrm>
          <a:prstGeom prst="rect">
            <a:avLst/>
          </a:prstGeom>
        </p:spPr>
      </p:pic>
    </p:spTree>
    <p:extLst>
      <p:ext uri="{BB962C8B-B14F-4D97-AF65-F5344CB8AC3E}">
        <p14:creationId xmlns:p14="http://schemas.microsoft.com/office/powerpoint/2010/main" val="438292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C8254F-DA7E-FE4C-819F-AAF96DA4880F}"/>
              </a:ext>
            </a:extLst>
          </p:cNvPr>
          <p:cNvSpPr>
            <a:spLocks noGrp="1"/>
          </p:cNvSpPr>
          <p:nvPr>
            <p:ph type="body" sz="quarter" idx="29"/>
          </p:nvPr>
        </p:nvSpPr>
        <p:spPr/>
        <p:txBody>
          <a:bodyPr/>
          <a:lstStyle/>
          <a:p>
            <a:endParaRPr lang="en-US"/>
          </a:p>
        </p:txBody>
      </p:sp>
      <p:sp>
        <p:nvSpPr>
          <p:cNvPr id="4" name="Title 3">
            <a:extLst>
              <a:ext uri="{FF2B5EF4-FFF2-40B4-BE49-F238E27FC236}">
                <a16:creationId xmlns:a16="http://schemas.microsoft.com/office/drawing/2014/main" id="{D019FA3A-4263-9F28-4688-9335119D7CE1}"/>
              </a:ext>
            </a:extLst>
          </p:cNvPr>
          <p:cNvSpPr>
            <a:spLocks noGrp="1"/>
          </p:cNvSpPr>
          <p:nvPr>
            <p:ph type="title"/>
          </p:nvPr>
        </p:nvSpPr>
        <p:spPr/>
        <p:txBody>
          <a:bodyPr/>
          <a:lstStyle/>
          <a:p>
            <a:endParaRPr lang="en-US" dirty="0"/>
          </a:p>
        </p:txBody>
      </p:sp>
      <p:pic>
        <p:nvPicPr>
          <p:cNvPr id="6" name="Picture 5">
            <a:extLst>
              <a:ext uri="{FF2B5EF4-FFF2-40B4-BE49-F238E27FC236}">
                <a16:creationId xmlns:a16="http://schemas.microsoft.com/office/drawing/2014/main" id="{A72A9186-57A5-1F82-6374-686390DB0AD0}"/>
              </a:ext>
            </a:extLst>
          </p:cNvPr>
          <p:cNvPicPr>
            <a:picLocks noChangeAspect="1"/>
          </p:cNvPicPr>
          <p:nvPr/>
        </p:nvPicPr>
        <p:blipFill>
          <a:blip r:embed="rId2"/>
          <a:stretch>
            <a:fillRect/>
          </a:stretch>
        </p:blipFill>
        <p:spPr>
          <a:xfrm>
            <a:off x="3319975" y="1126898"/>
            <a:ext cx="5550419" cy="5189230"/>
          </a:xfrm>
          <a:prstGeom prst="rect">
            <a:avLst/>
          </a:prstGeom>
        </p:spPr>
      </p:pic>
    </p:spTree>
    <p:extLst>
      <p:ext uri="{BB962C8B-B14F-4D97-AF65-F5344CB8AC3E}">
        <p14:creationId xmlns:p14="http://schemas.microsoft.com/office/powerpoint/2010/main" val="1580105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7E36ED-0A6A-FD29-03CF-A4C02C29B23C}"/>
              </a:ext>
            </a:extLst>
          </p:cNvPr>
          <p:cNvSpPr>
            <a:spLocks noGrp="1"/>
          </p:cNvSpPr>
          <p:nvPr>
            <p:ph type="body" sz="quarter" idx="29"/>
          </p:nvPr>
        </p:nvSpPr>
        <p:spPr/>
        <p:txBody>
          <a:bodyPr/>
          <a:lstStyle/>
          <a:p>
            <a:r>
              <a:rPr lang="en-US" dirty="0"/>
              <a:t>A brief explanation of how to access, process, and use weather data for map creation</a:t>
            </a:r>
          </a:p>
          <a:p>
            <a:r>
              <a:rPr lang="en-US" dirty="0"/>
              <a:t>Particularly beneficial for experts with no practical experience in weather or climate data, looking to incorporate it into their analysis</a:t>
            </a:r>
          </a:p>
          <a:p>
            <a:r>
              <a:rPr lang="en-US" dirty="0"/>
              <a:t>The importance of weather forecasting and reanalysis models in energy system modeling</a:t>
            </a:r>
          </a:p>
          <a:p>
            <a:endParaRPr lang="en-US" dirty="0"/>
          </a:p>
        </p:txBody>
      </p:sp>
      <p:sp>
        <p:nvSpPr>
          <p:cNvPr id="3" name="Text Placeholder 2">
            <a:extLst>
              <a:ext uri="{FF2B5EF4-FFF2-40B4-BE49-F238E27FC236}">
                <a16:creationId xmlns:a16="http://schemas.microsoft.com/office/drawing/2014/main" id="{AF0356F0-D76B-CF88-36F6-7F01ED57E241}"/>
              </a:ext>
            </a:extLst>
          </p:cNvPr>
          <p:cNvSpPr>
            <a:spLocks noGrp="1"/>
          </p:cNvSpPr>
          <p:nvPr>
            <p:ph type="body" sz="quarter" idx="17"/>
          </p:nvPr>
        </p:nvSpPr>
        <p:spPr/>
        <p:txBody>
          <a:bodyPr/>
          <a:lstStyle/>
          <a:p>
            <a:endParaRPr lang="en-US"/>
          </a:p>
        </p:txBody>
      </p:sp>
      <p:sp>
        <p:nvSpPr>
          <p:cNvPr id="4" name="Title 3">
            <a:extLst>
              <a:ext uri="{FF2B5EF4-FFF2-40B4-BE49-F238E27FC236}">
                <a16:creationId xmlns:a16="http://schemas.microsoft.com/office/drawing/2014/main" id="{60EE9C68-A999-1FE1-8223-E55F64C757E2}"/>
              </a:ext>
            </a:extLst>
          </p:cNvPr>
          <p:cNvSpPr>
            <a:spLocks noGrp="1"/>
          </p:cNvSpPr>
          <p:nvPr>
            <p:ph type="title"/>
          </p:nvPr>
        </p:nvSpPr>
        <p:spPr/>
        <p:txBody>
          <a:bodyPr/>
          <a:lstStyle/>
          <a:p>
            <a:r>
              <a:rPr lang="en-US" dirty="0"/>
              <a:t>Conclusion</a:t>
            </a:r>
          </a:p>
        </p:txBody>
      </p:sp>
    </p:spTree>
    <p:extLst>
      <p:ext uri="{BB962C8B-B14F-4D97-AF65-F5344CB8AC3E}">
        <p14:creationId xmlns:p14="http://schemas.microsoft.com/office/powerpoint/2010/main" val="1123431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732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DC5837-1C3B-9179-67CB-00E5A1AB6DF5}"/>
              </a:ext>
            </a:extLst>
          </p:cNvPr>
          <p:cNvSpPr>
            <a:spLocks noGrp="1"/>
          </p:cNvSpPr>
          <p:nvPr>
            <p:ph type="body" sz="quarter" idx="29"/>
          </p:nvPr>
        </p:nvSpPr>
        <p:spPr/>
        <p:txBody>
          <a:bodyPr vert="horz" lIns="91440" tIns="45720" rIns="91440" bIns="45720" rtlCol="0" anchor="t">
            <a:normAutofit/>
          </a:bodyPr>
          <a:lstStyle/>
          <a:p>
            <a:pPr marL="281305" indent="-281305"/>
            <a:r>
              <a:rPr lang="en-US" b="1" dirty="0"/>
              <a:t>Rystad Energy </a:t>
            </a:r>
            <a:r>
              <a:rPr lang="en-US" dirty="0"/>
              <a:t>– independent energy research and business intelligence company providing data, tools, analytics, and consultancy services to clients exposed to the energy industry across the globe</a:t>
            </a:r>
            <a:endParaRPr lang="en-US"/>
          </a:p>
          <a:p>
            <a:pPr marL="281305" indent="-281305"/>
            <a:r>
              <a:rPr lang="en-US" dirty="0"/>
              <a:t>Modelling of the global energy system dynamics and future scenarios​</a:t>
            </a:r>
            <a:endParaRPr lang="en-US" dirty="0">
              <a:ea typeface="Calibri"/>
            </a:endParaRPr>
          </a:p>
          <a:p>
            <a:pPr marL="843915" lvl="1" indent="-281305"/>
            <a:r>
              <a:rPr lang="en-US" dirty="0"/>
              <a:t>Increasing demand for information derived from </a:t>
            </a:r>
            <a:r>
              <a:rPr lang="en-US" b="1" dirty="0"/>
              <a:t>real-time data</a:t>
            </a:r>
            <a:r>
              <a:rPr lang="en-US" dirty="0"/>
              <a:t>; spatial data play a significant role in this process​</a:t>
            </a:r>
            <a:endParaRPr lang="en-US" dirty="0">
              <a:ea typeface="Calibri"/>
            </a:endParaRPr>
          </a:p>
          <a:p>
            <a:pPr marL="843915" lvl="1" indent="-281305"/>
            <a:r>
              <a:rPr lang="en-US" dirty="0"/>
              <a:t>Technological innovations and advances allow </a:t>
            </a:r>
            <a:r>
              <a:rPr lang="en-US" b="1" dirty="0"/>
              <a:t>analyzing data </a:t>
            </a:r>
            <a:r>
              <a:rPr lang="en-US" dirty="0"/>
              <a:t>in a more complex way and in real-time timeframes and </a:t>
            </a:r>
            <a:r>
              <a:rPr lang="en-US" b="1" dirty="0"/>
              <a:t>predict</a:t>
            </a:r>
            <a:r>
              <a:rPr lang="en-US" dirty="0"/>
              <a:t> future scenarios​</a:t>
            </a:r>
            <a:endParaRPr lang="en-US" dirty="0">
              <a:ea typeface="Calibri"/>
            </a:endParaRPr>
          </a:p>
          <a:p>
            <a:pPr marL="281305" indent="-281305"/>
            <a:r>
              <a:rPr lang="en-US" b="1" dirty="0">
                <a:cs typeface="Calibri"/>
              </a:rPr>
              <a:t>Weather</a:t>
            </a:r>
            <a:r>
              <a:rPr lang="en-US" dirty="0">
                <a:cs typeface="Calibri"/>
              </a:rPr>
              <a:t> - significant impact on energy consumption and the energy sector in general</a:t>
            </a:r>
          </a:p>
          <a:p>
            <a:pPr marL="281305" indent="-281305"/>
            <a:r>
              <a:rPr lang="en-US" dirty="0">
                <a:ea typeface="Calibri"/>
                <a:cs typeface="Calibri"/>
              </a:rPr>
              <a:t>Weather data typically used on regional level analysis (from country to global region level, </a:t>
            </a:r>
            <a:r>
              <a:rPr lang="en-US" dirty="0" err="1">
                <a:ea typeface="Calibri"/>
                <a:cs typeface="Calibri"/>
              </a:rPr>
              <a:t>ie</a:t>
            </a:r>
            <a:r>
              <a:rPr lang="en-US" dirty="0">
                <a:ea typeface="Calibri"/>
                <a:cs typeface="Calibri"/>
              </a:rPr>
              <a:t>. Germany, West Europe, Texas)</a:t>
            </a:r>
          </a:p>
        </p:txBody>
      </p:sp>
      <p:sp>
        <p:nvSpPr>
          <p:cNvPr id="4" name="Title 3">
            <a:extLst>
              <a:ext uri="{FF2B5EF4-FFF2-40B4-BE49-F238E27FC236}">
                <a16:creationId xmlns:a16="http://schemas.microsoft.com/office/drawing/2014/main" id="{9291AFE8-82CF-AACF-D200-476E046CDEB9}"/>
              </a:ext>
            </a:extLst>
          </p:cNvPr>
          <p:cNvSpPr>
            <a:spLocks noGrp="1"/>
          </p:cNvSpPr>
          <p:nvPr>
            <p:ph type="title"/>
          </p:nvPr>
        </p:nvSpPr>
        <p:spPr/>
        <p:txBody>
          <a:bodyPr/>
          <a:lstStyle/>
          <a:p>
            <a:r>
              <a:rPr lang="en-US" dirty="0"/>
              <a:t>Context</a:t>
            </a:r>
          </a:p>
        </p:txBody>
      </p:sp>
      <p:pic>
        <p:nvPicPr>
          <p:cNvPr id="1028" name="Picture 4" descr="Remove heavy snow from your panels">
            <a:extLst>
              <a:ext uri="{FF2B5EF4-FFF2-40B4-BE49-F238E27FC236}">
                <a16:creationId xmlns:a16="http://schemas.microsoft.com/office/drawing/2014/main" id="{17A550D4-01DB-488D-44E8-8744DD937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375" y="4102865"/>
            <a:ext cx="3568661" cy="23776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4B1980B-53F6-8FD7-9475-2027D00CF2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5830" y="4102865"/>
            <a:ext cx="4236720" cy="2383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159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DC5837-1C3B-9179-67CB-00E5A1AB6DF5}"/>
              </a:ext>
            </a:extLst>
          </p:cNvPr>
          <p:cNvSpPr>
            <a:spLocks noGrp="1"/>
          </p:cNvSpPr>
          <p:nvPr>
            <p:ph type="body" sz="quarter" idx="29"/>
          </p:nvPr>
        </p:nvSpPr>
        <p:spPr/>
        <p:txBody>
          <a:bodyPr/>
          <a:lstStyle/>
          <a:p>
            <a:r>
              <a:rPr lang="en-US" b="1" dirty="0"/>
              <a:t>Weather – a significant factor, </a:t>
            </a:r>
            <a:r>
              <a:rPr lang="en-US" dirty="0"/>
              <a:t>impact on</a:t>
            </a:r>
          </a:p>
          <a:p>
            <a:pPr lvl="1"/>
            <a:r>
              <a:rPr lang="en-US" dirty="0"/>
              <a:t>Short-term:</a:t>
            </a:r>
          </a:p>
          <a:p>
            <a:pPr lvl="2"/>
            <a:r>
              <a:rPr lang="en-US" dirty="0"/>
              <a:t>energy consumption (heating, cooling) =&gt; demand (market)</a:t>
            </a:r>
          </a:p>
          <a:p>
            <a:pPr lvl="2"/>
            <a:r>
              <a:rPr lang="en-US" dirty="0"/>
              <a:t>power generation from renewables (wind, solar, water resources)</a:t>
            </a:r>
          </a:p>
          <a:p>
            <a:pPr lvl="1"/>
            <a:r>
              <a:rPr lang="en-US" dirty="0"/>
              <a:t>Long-term – primary energy source; future energy scenarios</a:t>
            </a:r>
          </a:p>
        </p:txBody>
      </p:sp>
      <p:sp>
        <p:nvSpPr>
          <p:cNvPr id="4" name="Title 3">
            <a:extLst>
              <a:ext uri="{FF2B5EF4-FFF2-40B4-BE49-F238E27FC236}">
                <a16:creationId xmlns:a16="http://schemas.microsoft.com/office/drawing/2014/main" id="{9291AFE8-82CF-AACF-D200-476E046CDEB9}"/>
              </a:ext>
            </a:extLst>
          </p:cNvPr>
          <p:cNvSpPr>
            <a:spLocks noGrp="1"/>
          </p:cNvSpPr>
          <p:nvPr>
            <p:ph type="title"/>
          </p:nvPr>
        </p:nvSpPr>
        <p:spPr/>
        <p:txBody>
          <a:bodyPr/>
          <a:lstStyle/>
          <a:p>
            <a:r>
              <a:rPr lang="en-US" dirty="0"/>
              <a:t>Weather</a:t>
            </a:r>
          </a:p>
        </p:txBody>
      </p:sp>
      <p:pic>
        <p:nvPicPr>
          <p:cNvPr id="1026" name="Picture 2">
            <a:extLst>
              <a:ext uri="{FF2B5EF4-FFF2-40B4-BE49-F238E27FC236}">
                <a16:creationId xmlns:a16="http://schemas.microsoft.com/office/drawing/2014/main" id="{41988A43-670C-AFD4-25F6-F547EC1F60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706" y="2721837"/>
            <a:ext cx="4729929" cy="3860057"/>
          </a:xfrm>
          <a:prstGeom prst="rect">
            <a:avLst/>
          </a:prstGeom>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72298E2-E9E0-47F4-B4B2-493125901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1567" y="797109"/>
            <a:ext cx="3420000" cy="3420000"/>
          </a:xfrm>
          <a:prstGeom prst="rect">
            <a:avLst/>
          </a:prstGeom>
        </p:spPr>
      </p:pic>
      <p:pic>
        <p:nvPicPr>
          <p:cNvPr id="20" name="Picture 19">
            <a:extLst>
              <a:ext uri="{FF2B5EF4-FFF2-40B4-BE49-F238E27FC236}">
                <a16:creationId xmlns:a16="http://schemas.microsoft.com/office/drawing/2014/main" id="{A3C831E7-DC1C-4569-8113-02D64177AB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1567" y="797109"/>
            <a:ext cx="3420000" cy="3420000"/>
          </a:xfrm>
          <a:prstGeom prst="rect">
            <a:avLst/>
          </a:prstGeom>
        </p:spPr>
      </p:pic>
      <p:pic>
        <p:nvPicPr>
          <p:cNvPr id="22" name="Picture 21">
            <a:extLst>
              <a:ext uri="{FF2B5EF4-FFF2-40B4-BE49-F238E27FC236}">
                <a16:creationId xmlns:a16="http://schemas.microsoft.com/office/drawing/2014/main" id="{E9BEDEE7-12B3-4808-8376-AA1F693CCB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1567" y="797109"/>
            <a:ext cx="3420000" cy="3420000"/>
          </a:xfrm>
          <a:prstGeom prst="rect">
            <a:avLst/>
          </a:prstGeom>
        </p:spPr>
      </p:pic>
      <p:pic>
        <p:nvPicPr>
          <p:cNvPr id="24" name="Picture 23">
            <a:extLst>
              <a:ext uri="{FF2B5EF4-FFF2-40B4-BE49-F238E27FC236}">
                <a16:creationId xmlns:a16="http://schemas.microsoft.com/office/drawing/2014/main" id="{F3D3B522-29D7-46CE-9184-1005627584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1567" y="797109"/>
            <a:ext cx="3420000" cy="3420000"/>
          </a:xfrm>
          <a:prstGeom prst="rect">
            <a:avLst/>
          </a:prstGeom>
        </p:spPr>
      </p:pic>
      <p:pic>
        <p:nvPicPr>
          <p:cNvPr id="26" name="Picture 25">
            <a:extLst>
              <a:ext uri="{FF2B5EF4-FFF2-40B4-BE49-F238E27FC236}">
                <a16:creationId xmlns:a16="http://schemas.microsoft.com/office/drawing/2014/main" id="{32691F03-4E06-4DD3-A326-FE322EAEB5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1567" y="797109"/>
            <a:ext cx="3420000" cy="3420000"/>
          </a:xfrm>
          <a:prstGeom prst="rect">
            <a:avLst/>
          </a:prstGeom>
        </p:spPr>
      </p:pic>
      <p:pic>
        <p:nvPicPr>
          <p:cNvPr id="28" name="Picture 27">
            <a:extLst>
              <a:ext uri="{FF2B5EF4-FFF2-40B4-BE49-F238E27FC236}">
                <a16:creationId xmlns:a16="http://schemas.microsoft.com/office/drawing/2014/main" id="{578FB5EC-86BA-4D5D-A810-EB2972B2CB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71567" y="797109"/>
            <a:ext cx="3420000" cy="3420000"/>
          </a:xfrm>
          <a:prstGeom prst="rect">
            <a:avLst/>
          </a:prstGeom>
        </p:spPr>
      </p:pic>
      <p:pic>
        <p:nvPicPr>
          <p:cNvPr id="30" name="Picture 29">
            <a:extLst>
              <a:ext uri="{FF2B5EF4-FFF2-40B4-BE49-F238E27FC236}">
                <a16:creationId xmlns:a16="http://schemas.microsoft.com/office/drawing/2014/main" id="{A66A0F98-AB0D-425D-A9B1-A5C3B9C108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71567" y="797109"/>
            <a:ext cx="3420000" cy="3420000"/>
          </a:xfrm>
          <a:prstGeom prst="rect">
            <a:avLst/>
          </a:prstGeom>
        </p:spPr>
      </p:pic>
      <p:pic>
        <p:nvPicPr>
          <p:cNvPr id="32" name="Picture 31">
            <a:extLst>
              <a:ext uri="{FF2B5EF4-FFF2-40B4-BE49-F238E27FC236}">
                <a16:creationId xmlns:a16="http://schemas.microsoft.com/office/drawing/2014/main" id="{37D40B1E-0B81-462C-855A-5569CD7660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71567" y="797109"/>
            <a:ext cx="3420000" cy="3420000"/>
          </a:xfrm>
          <a:prstGeom prst="rect">
            <a:avLst/>
          </a:prstGeom>
        </p:spPr>
      </p:pic>
      <p:pic>
        <p:nvPicPr>
          <p:cNvPr id="34" name="Picture 33">
            <a:extLst>
              <a:ext uri="{FF2B5EF4-FFF2-40B4-BE49-F238E27FC236}">
                <a16:creationId xmlns:a16="http://schemas.microsoft.com/office/drawing/2014/main" id="{C01CA682-71FA-49F2-91E2-B9E1C8921C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71567" y="797109"/>
            <a:ext cx="3420000" cy="3420000"/>
          </a:xfrm>
          <a:prstGeom prst="rect">
            <a:avLst/>
          </a:prstGeom>
        </p:spPr>
      </p:pic>
      <p:pic>
        <p:nvPicPr>
          <p:cNvPr id="36" name="Picture 35">
            <a:extLst>
              <a:ext uri="{FF2B5EF4-FFF2-40B4-BE49-F238E27FC236}">
                <a16:creationId xmlns:a16="http://schemas.microsoft.com/office/drawing/2014/main" id="{88E87923-0FD1-4DCA-B68F-C673993437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71567" y="797109"/>
            <a:ext cx="3420000" cy="3420000"/>
          </a:xfrm>
          <a:prstGeom prst="rect">
            <a:avLst/>
          </a:prstGeom>
        </p:spPr>
      </p:pic>
      <p:pic>
        <p:nvPicPr>
          <p:cNvPr id="38" name="Picture 37">
            <a:extLst>
              <a:ext uri="{FF2B5EF4-FFF2-40B4-BE49-F238E27FC236}">
                <a16:creationId xmlns:a16="http://schemas.microsoft.com/office/drawing/2014/main" id="{01B14EA5-DAE6-4B97-A5B4-5B7D11B33DD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71567" y="797109"/>
            <a:ext cx="3420000" cy="3420000"/>
          </a:xfrm>
          <a:prstGeom prst="rect">
            <a:avLst/>
          </a:prstGeom>
        </p:spPr>
      </p:pic>
      <p:pic>
        <p:nvPicPr>
          <p:cNvPr id="40" name="Picture 39">
            <a:extLst>
              <a:ext uri="{FF2B5EF4-FFF2-40B4-BE49-F238E27FC236}">
                <a16:creationId xmlns:a16="http://schemas.microsoft.com/office/drawing/2014/main" id="{9BF2C029-7276-47AA-A805-568E0FD367D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71567" y="797109"/>
            <a:ext cx="3420000" cy="3420000"/>
          </a:xfrm>
          <a:prstGeom prst="rect">
            <a:avLst/>
          </a:prstGeom>
        </p:spPr>
      </p:pic>
      <p:pic>
        <p:nvPicPr>
          <p:cNvPr id="42" name="Picture 41">
            <a:extLst>
              <a:ext uri="{FF2B5EF4-FFF2-40B4-BE49-F238E27FC236}">
                <a16:creationId xmlns:a16="http://schemas.microsoft.com/office/drawing/2014/main" id="{E4CDB3C5-2826-4CEB-BEC0-503C1D17CE8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71567" y="797109"/>
            <a:ext cx="3420000" cy="3420000"/>
          </a:xfrm>
          <a:prstGeom prst="rect">
            <a:avLst/>
          </a:prstGeom>
        </p:spPr>
      </p:pic>
      <p:pic>
        <p:nvPicPr>
          <p:cNvPr id="44" name="Picture 43">
            <a:extLst>
              <a:ext uri="{FF2B5EF4-FFF2-40B4-BE49-F238E27FC236}">
                <a16:creationId xmlns:a16="http://schemas.microsoft.com/office/drawing/2014/main" id="{1B979560-E879-4B43-8D34-B877EE08EB1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71567" y="797109"/>
            <a:ext cx="3420000" cy="3420000"/>
          </a:xfrm>
          <a:prstGeom prst="rect">
            <a:avLst/>
          </a:prstGeom>
        </p:spPr>
      </p:pic>
      <p:pic>
        <p:nvPicPr>
          <p:cNvPr id="46" name="Picture 45">
            <a:extLst>
              <a:ext uri="{FF2B5EF4-FFF2-40B4-BE49-F238E27FC236}">
                <a16:creationId xmlns:a16="http://schemas.microsoft.com/office/drawing/2014/main" id="{F751D703-50C7-47CB-845B-C48AF8165CE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871567" y="797109"/>
            <a:ext cx="3420000" cy="3420000"/>
          </a:xfrm>
          <a:prstGeom prst="rect">
            <a:avLst/>
          </a:prstGeom>
        </p:spPr>
      </p:pic>
      <p:pic>
        <p:nvPicPr>
          <p:cNvPr id="48" name="Picture 47">
            <a:extLst>
              <a:ext uri="{FF2B5EF4-FFF2-40B4-BE49-F238E27FC236}">
                <a16:creationId xmlns:a16="http://schemas.microsoft.com/office/drawing/2014/main" id="{8B26DF53-53F5-41A2-BF99-28BCFF8F209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871567" y="797109"/>
            <a:ext cx="3420000" cy="3420000"/>
          </a:xfrm>
          <a:prstGeom prst="rect">
            <a:avLst/>
          </a:prstGeom>
        </p:spPr>
      </p:pic>
      <p:pic>
        <p:nvPicPr>
          <p:cNvPr id="50" name="Picture 49">
            <a:extLst>
              <a:ext uri="{FF2B5EF4-FFF2-40B4-BE49-F238E27FC236}">
                <a16:creationId xmlns:a16="http://schemas.microsoft.com/office/drawing/2014/main" id="{C3BBD50B-E76F-485D-AD13-43413182881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871567" y="797109"/>
            <a:ext cx="3420000" cy="3420000"/>
          </a:xfrm>
          <a:prstGeom prst="rect">
            <a:avLst/>
          </a:prstGeom>
        </p:spPr>
      </p:pic>
      <p:pic>
        <p:nvPicPr>
          <p:cNvPr id="52" name="Picture 51">
            <a:extLst>
              <a:ext uri="{FF2B5EF4-FFF2-40B4-BE49-F238E27FC236}">
                <a16:creationId xmlns:a16="http://schemas.microsoft.com/office/drawing/2014/main" id="{22247785-6381-47E4-A03F-03FCDC3121E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871567" y="797109"/>
            <a:ext cx="3420000" cy="3420000"/>
          </a:xfrm>
          <a:prstGeom prst="rect">
            <a:avLst/>
          </a:prstGeom>
        </p:spPr>
      </p:pic>
      <p:pic>
        <p:nvPicPr>
          <p:cNvPr id="2050" name="Picture 2" descr="1. ERCOT real-time average hourly electricity prices, Feb. 9-17, 2021, $/MWh Source: Hitachi ABB Power Grids">
            <a:extLst>
              <a:ext uri="{FF2B5EF4-FFF2-40B4-BE49-F238E27FC236}">
                <a16:creationId xmlns:a16="http://schemas.microsoft.com/office/drawing/2014/main" id="{8E740D72-7BA1-A8F1-406E-9212E618BC2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871567" y="4401327"/>
            <a:ext cx="3515464" cy="18768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E40DBE-A361-32C7-1761-A632663899AF}"/>
              </a:ext>
            </a:extLst>
          </p:cNvPr>
          <p:cNvSpPr txBox="1"/>
          <p:nvPr/>
        </p:nvSpPr>
        <p:spPr>
          <a:xfrm>
            <a:off x="8070573" y="6378944"/>
            <a:ext cx="3392557" cy="307777"/>
          </a:xfrm>
          <a:prstGeom prst="rect">
            <a:avLst/>
          </a:prstGeom>
          <a:noFill/>
        </p:spPr>
        <p:txBody>
          <a:bodyPr wrap="square" rtlCol="0">
            <a:spAutoFit/>
          </a:bodyPr>
          <a:lstStyle/>
          <a:p>
            <a:r>
              <a:rPr lang="en-US" sz="700" b="0" i="1" dirty="0">
                <a:solidFill>
                  <a:srgbClr val="212529"/>
                </a:solidFill>
                <a:effectLst/>
                <a:highlight>
                  <a:srgbClr val="FFFFFF"/>
                </a:highlight>
                <a:latin typeface="Open Sans" panose="020B0606030504020204" pitchFamily="34" charset="0"/>
              </a:rPr>
              <a:t>1. ERCOT real-time average hourly electricity prices, Feb. 9-17, 2021, $/MWh Source: Hitachi ABB Power Grids</a:t>
            </a:r>
            <a:endParaRPr lang="en-US" sz="700" dirty="0"/>
          </a:p>
        </p:txBody>
      </p:sp>
    </p:spTree>
    <p:extLst>
      <p:ext uri="{BB962C8B-B14F-4D97-AF65-F5344CB8AC3E}">
        <p14:creationId xmlns:p14="http://schemas.microsoft.com/office/powerpoint/2010/main" val="358982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2"/>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28"/>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30"/>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32"/>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34"/>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500"/>
                                  </p:stCondLst>
                                  <p:childTnLst>
                                    <p:set>
                                      <p:cBhvr>
                                        <p:cTn id="36" dur="1" fill="hold">
                                          <p:stCondLst>
                                            <p:cond delay="0"/>
                                          </p:stCondLst>
                                        </p:cTn>
                                        <p:tgtEl>
                                          <p:spTgt spid="38"/>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500"/>
                                  </p:stCondLst>
                                  <p:childTnLst>
                                    <p:set>
                                      <p:cBhvr>
                                        <p:cTn id="39" dur="1" fill="hold">
                                          <p:stCondLst>
                                            <p:cond delay="0"/>
                                          </p:stCondLst>
                                        </p:cTn>
                                        <p:tgtEl>
                                          <p:spTgt spid="40"/>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nodeType="afterEffect">
                                  <p:stCondLst>
                                    <p:cond delay="500"/>
                                  </p:stCondLst>
                                  <p:childTnLst>
                                    <p:set>
                                      <p:cBhvr>
                                        <p:cTn id="42" dur="1" fill="hold">
                                          <p:stCondLst>
                                            <p:cond delay="0"/>
                                          </p:stCondLst>
                                        </p:cTn>
                                        <p:tgtEl>
                                          <p:spTgt spid="42"/>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nodeType="afterEffect">
                                  <p:stCondLst>
                                    <p:cond delay="500"/>
                                  </p:stCondLst>
                                  <p:childTnLst>
                                    <p:set>
                                      <p:cBhvr>
                                        <p:cTn id="45" dur="1" fill="hold">
                                          <p:stCondLst>
                                            <p:cond delay="0"/>
                                          </p:stCondLst>
                                        </p:cTn>
                                        <p:tgtEl>
                                          <p:spTgt spid="44"/>
                                        </p:tgtEl>
                                        <p:attrNameLst>
                                          <p:attrName>style.visibility</p:attrName>
                                        </p:attrNameLst>
                                      </p:cBhvr>
                                      <p:to>
                                        <p:strVal val="visible"/>
                                      </p:to>
                                    </p:set>
                                  </p:childTnLst>
                                </p:cTn>
                              </p:par>
                            </p:childTnLst>
                          </p:cTn>
                        </p:par>
                        <p:par>
                          <p:cTn id="46" fill="hold">
                            <p:stCondLst>
                              <p:cond delay="6500"/>
                            </p:stCondLst>
                            <p:childTnLst>
                              <p:par>
                                <p:cTn id="47" presetID="1" presetClass="entr" presetSubtype="0" fill="hold" nodeType="afterEffect">
                                  <p:stCondLst>
                                    <p:cond delay="500"/>
                                  </p:stCondLst>
                                  <p:childTnLst>
                                    <p:set>
                                      <p:cBhvr>
                                        <p:cTn id="48" dur="1" fill="hold">
                                          <p:stCondLst>
                                            <p:cond delay="0"/>
                                          </p:stCondLst>
                                        </p:cTn>
                                        <p:tgtEl>
                                          <p:spTgt spid="46"/>
                                        </p:tgtEl>
                                        <p:attrNameLst>
                                          <p:attrName>style.visibility</p:attrName>
                                        </p:attrNameLst>
                                      </p:cBhvr>
                                      <p:to>
                                        <p:strVal val="visible"/>
                                      </p:to>
                                    </p:set>
                                  </p:childTnLst>
                                </p:cTn>
                              </p:par>
                            </p:childTnLst>
                          </p:cTn>
                        </p:par>
                        <p:par>
                          <p:cTn id="49" fill="hold">
                            <p:stCondLst>
                              <p:cond delay="7000"/>
                            </p:stCondLst>
                            <p:childTnLst>
                              <p:par>
                                <p:cTn id="50" presetID="1" presetClass="entr" presetSubtype="0" fill="hold" nodeType="afterEffect">
                                  <p:stCondLst>
                                    <p:cond delay="500"/>
                                  </p:stCondLst>
                                  <p:childTnLst>
                                    <p:set>
                                      <p:cBhvr>
                                        <p:cTn id="51" dur="1" fill="hold">
                                          <p:stCondLst>
                                            <p:cond delay="0"/>
                                          </p:stCondLst>
                                        </p:cTn>
                                        <p:tgtEl>
                                          <p:spTgt spid="48"/>
                                        </p:tgtEl>
                                        <p:attrNameLst>
                                          <p:attrName>style.visibility</p:attrName>
                                        </p:attrNameLst>
                                      </p:cBhvr>
                                      <p:to>
                                        <p:strVal val="visible"/>
                                      </p:to>
                                    </p:set>
                                  </p:childTnLst>
                                </p:cTn>
                              </p:par>
                            </p:childTnLst>
                          </p:cTn>
                        </p:par>
                        <p:par>
                          <p:cTn id="52" fill="hold">
                            <p:stCondLst>
                              <p:cond delay="7500"/>
                            </p:stCondLst>
                            <p:childTnLst>
                              <p:par>
                                <p:cTn id="53" presetID="1" presetClass="entr" presetSubtype="0" fill="hold" nodeType="afterEffect">
                                  <p:stCondLst>
                                    <p:cond delay="500"/>
                                  </p:stCondLst>
                                  <p:childTnLst>
                                    <p:set>
                                      <p:cBhvr>
                                        <p:cTn id="54" dur="1" fill="hold">
                                          <p:stCondLst>
                                            <p:cond delay="0"/>
                                          </p:stCondLst>
                                        </p:cTn>
                                        <p:tgtEl>
                                          <p:spTgt spid="50"/>
                                        </p:tgtEl>
                                        <p:attrNameLst>
                                          <p:attrName>style.visibility</p:attrName>
                                        </p:attrNameLst>
                                      </p:cBhvr>
                                      <p:to>
                                        <p:strVal val="visible"/>
                                      </p:to>
                                    </p:set>
                                  </p:childTnLst>
                                </p:cTn>
                              </p:par>
                            </p:childTnLst>
                          </p:cTn>
                        </p:par>
                        <p:par>
                          <p:cTn id="55" fill="hold">
                            <p:stCondLst>
                              <p:cond delay="8000"/>
                            </p:stCondLst>
                            <p:childTnLst>
                              <p:par>
                                <p:cTn id="56" presetID="1" presetClass="entr" presetSubtype="0" fill="hold" nodeType="afterEffect">
                                  <p:stCondLst>
                                    <p:cond delay="500"/>
                                  </p:stCondLst>
                                  <p:childTnLst>
                                    <p:set>
                                      <p:cBhvr>
                                        <p:cTn id="57" dur="1" fill="hold">
                                          <p:stCondLst>
                                            <p:cond delay="0"/>
                                          </p:stCondLst>
                                        </p:cTn>
                                        <p:tgtEl>
                                          <p:spTgt spid="5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2414FB-439C-C7FB-6C78-9F9164F10DC9}"/>
              </a:ext>
            </a:extLst>
          </p:cNvPr>
          <p:cNvSpPr>
            <a:spLocks noGrp="1"/>
          </p:cNvSpPr>
          <p:nvPr>
            <p:ph type="body" sz="quarter" idx="29"/>
          </p:nvPr>
        </p:nvSpPr>
        <p:spPr/>
        <p:txBody>
          <a:bodyPr>
            <a:normAutofit/>
          </a:bodyPr>
          <a:lstStyle/>
          <a:p>
            <a:r>
              <a:rPr lang="en-US" dirty="0"/>
              <a:t>Global models</a:t>
            </a:r>
          </a:p>
          <a:p>
            <a:pPr lvl="1"/>
            <a:r>
              <a:rPr lang="en-US" sz="1300" dirty="0"/>
              <a:t>ECMWF HRES(~9km)</a:t>
            </a:r>
          </a:p>
          <a:p>
            <a:pPr lvl="1"/>
            <a:r>
              <a:rPr lang="en-US" sz="1300" dirty="0"/>
              <a:t>ECMWF EPS (~14km)</a:t>
            </a:r>
          </a:p>
          <a:p>
            <a:pPr lvl="1"/>
            <a:r>
              <a:rPr lang="en-US" sz="1300" dirty="0"/>
              <a:t>ICON (~13km)</a:t>
            </a:r>
          </a:p>
          <a:p>
            <a:pPr lvl="1"/>
            <a:r>
              <a:rPr lang="en-US" sz="1300" dirty="0"/>
              <a:t>GFS (~23km)</a:t>
            </a:r>
          </a:p>
          <a:p>
            <a:pPr lvl="1"/>
            <a:r>
              <a:rPr lang="en-US" sz="1300" dirty="0"/>
              <a:t>GEFS (~23km)</a:t>
            </a:r>
          </a:p>
          <a:p>
            <a:pPr lvl="1"/>
            <a:r>
              <a:rPr lang="en-US" sz="1300" dirty="0"/>
              <a:t>MULTI (~12km)</a:t>
            </a:r>
          </a:p>
          <a:p>
            <a:pPr lvl="1"/>
            <a:r>
              <a:rPr lang="en-US" sz="1300" dirty="0"/>
              <a:t>UKMO (~10km)</a:t>
            </a:r>
          </a:p>
          <a:p>
            <a:pPr lvl="1"/>
            <a:r>
              <a:rPr lang="en-US" sz="1300" dirty="0"/>
              <a:t>ACCESS-G (~27km)</a:t>
            </a:r>
          </a:p>
          <a:p>
            <a:pPr lvl="1"/>
            <a:r>
              <a:rPr lang="en-US" sz="1300" dirty="0"/>
              <a:t>ARPEGE (~46km)</a:t>
            </a:r>
          </a:p>
          <a:p>
            <a:pPr lvl="1"/>
            <a:r>
              <a:rPr lang="en-US" sz="1300" dirty="0"/>
              <a:t>CMA (~23km)</a:t>
            </a:r>
          </a:p>
          <a:p>
            <a:pPr lvl="1"/>
            <a:r>
              <a:rPr lang="en-US" sz="1300" dirty="0"/>
              <a:t>GDAPS/UM (~10km)</a:t>
            </a:r>
          </a:p>
          <a:p>
            <a:pPr algn="l" rtl="0" fontAlgn="base"/>
            <a:r>
              <a:rPr lang="en-US" sz="1600" b="1" i="0" u="none" strike="noStrike" dirty="0">
                <a:solidFill>
                  <a:srgbClr val="000000"/>
                </a:solidFill>
                <a:effectLst/>
                <a:highlight>
                  <a:srgbClr val="F5F5F5"/>
                </a:highlight>
                <a:latin typeface="Arial" panose="020B0604020202020204" pitchFamily="34" charset="0"/>
              </a:rPr>
              <a:t>GFS</a:t>
            </a:r>
            <a:r>
              <a:rPr lang="en-US" sz="1600" b="0" i="0" u="none" strike="noStrike" dirty="0">
                <a:solidFill>
                  <a:srgbClr val="000000"/>
                </a:solidFill>
                <a:effectLst/>
                <a:highlight>
                  <a:srgbClr val="F5F5F5"/>
                </a:highlight>
                <a:latin typeface="Arial" panose="020B0604020202020204" pitchFamily="34" charset="0"/>
              </a:rPr>
              <a:t> and </a:t>
            </a:r>
            <a:r>
              <a:rPr lang="en-US" sz="1600" b="1" i="0" u="none" strike="noStrike" dirty="0">
                <a:solidFill>
                  <a:srgbClr val="000000"/>
                </a:solidFill>
                <a:effectLst/>
                <a:highlight>
                  <a:srgbClr val="F5F5F5"/>
                </a:highlight>
                <a:latin typeface="Arial" panose="020B0604020202020204" pitchFamily="34" charset="0"/>
              </a:rPr>
              <a:t>ECMWF</a:t>
            </a:r>
            <a:r>
              <a:rPr lang="en-US" sz="1600" b="0" i="0" u="none" strike="noStrike" dirty="0">
                <a:solidFill>
                  <a:srgbClr val="000000"/>
                </a:solidFill>
                <a:effectLst/>
                <a:highlight>
                  <a:srgbClr val="F5F5F5"/>
                </a:highlight>
                <a:latin typeface="Arial" panose="020B0604020202020204" pitchFamily="34" charset="0"/>
              </a:rPr>
              <a:t> – the most relevant models in terms of accuracy and resolution</a:t>
            </a:r>
            <a:r>
              <a:rPr lang="en-US" sz="1600" b="0" i="0" dirty="0">
                <a:solidFill>
                  <a:srgbClr val="000000"/>
                </a:solidFill>
                <a:effectLst/>
                <a:highlight>
                  <a:srgbClr val="F5F5F5"/>
                </a:highlight>
                <a:latin typeface="Arial" panose="020B0604020202020204" pitchFamily="34" charset="0"/>
              </a:rPr>
              <a:t>​</a:t>
            </a:r>
            <a:endParaRPr lang="en-US" b="0" i="0" dirty="0">
              <a:solidFill>
                <a:srgbClr val="000000"/>
              </a:solidFill>
              <a:effectLst/>
              <a:highlight>
                <a:srgbClr val="F5F5F5"/>
              </a:highlight>
              <a:latin typeface="Segoe UI" panose="020B0502040204020203" pitchFamily="34" charset="0"/>
            </a:endParaRPr>
          </a:p>
          <a:p>
            <a:pPr algn="l" rtl="0" fontAlgn="base"/>
            <a:r>
              <a:rPr lang="en-US" sz="1600" b="0" i="0" dirty="0">
                <a:solidFill>
                  <a:srgbClr val="000000"/>
                </a:solidFill>
                <a:effectLst/>
                <a:highlight>
                  <a:srgbClr val="F5F5F5"/>
                </a:highlight>
                <a:latin typeface="Arial" panose="020B0604020202020204" pitchFamily="34" charset="0"/>
              </a:rPr>
              <a:t>​</a:t>
            </a:r>
            <a:r>
              <a:rPr lang="en-US" sz="1600" b="1" i="0" u="none" strike="noStrike" dirty="0">
                <a:solidFill>
                  <a:srgbClr val="000000"/>
                </a:solidFill>
                <a:effectLst/>
                <a:highlight>
                  <a:srgbClr val="F5F5F5"/>
                </a:highlight>
                <a:latin typeface="Arial" panose="020B0604020202020204" pitchFamily="34" charset="0"/>
              </a:rPr>
              <a:t>ECMWF</a:t>
            </a:r>
            <a:r>
              <a:rPr lang="en-US" sz="1600" b="0" i="0" u="none" strike="noStrike" dirty="0">
                <a:solidFill>
                  <a:srgbClr val="000000"/>
                </a:solidFill>
                <a:effectLst/>
                <a:highlight>
                  <a:srgbClr val="F5F5F5"/>
                </a:highlight>
                <a:latin typeface="Arial" panose="020B0604020202020204" pitchFamily="34" charset="0"/>
              </a:rPr>
              <a:t> requires a license to get data in </a:t>
            </a:r>
            <a:r>
              <a:rPr lang="en-US" sz="1600" b="0" i="0" u="none" strike="noStrike" dirty="0" err="1">
                <a:solidFill>
                  <a:srgbClr val="000000"/>
                </a:solidFill>
                <a:effectLst/>
                <a:highlight>
                  <a:srgbClr val="F5F5F5"/>
                </a:highlight>
                <a:latin typeface="Arial" panose="020B0604020202020204" pitchFamily="34" charset="0"/>
              </a:rPr>
              <a:t>NetCDF</a:t>
            </a:r>
            <a:r>
              <a:rPr lang="en-US" sz="1600" b="0" i="0" u="none" strike="noStrike" dirty="0">
                <a:solidFill>
                  <a:srgbClr val="000000"/>
                </a:solidFill>
                <a:effectLst/>
                <a:highlight>
                  <a:srgbClr val="F5F5F5"/>
                </a:highlight>
                <a:latin typeface="Arial" panose="020B0604020202020204" pitchFamily="34" charset="0"/>
              </a:rPr>
              <a:t> or GRIB format </a:t>
            </a:r>
            <a:r>
              <a:rPr lang="en-US" sz="1600" b="0" i="0" u="sng" strike="noStrike" dirty="0">
                <a:solidFill>
                  <a:schemeClr val="accent2">
                    <a:lumMod val="50000"/>
                    <a:lumOff val="50000"/>
                  </a:schemeClr>
                </a:solidFill>
                <a:effectLst/>
                <a:highlight>
                  <a:srgbClr val="F5F5F5"/>
                </a:highlight>
                <a:latin typeface="Arial" panose="020B0604020202020204" pitchFamily="34" charset="0"/>
                <a:hlinkClick r:id="rId3">
                  <a:extLst>
                    <a:ext uri="{A12FA001-AC4F-418D-AE19-62706E023703}">
                      <ahyp:hlinkClr xmlns:ahyp="http://schemas.microsoft.com/office/drawing/2018/hyperlinkcolor" val="tx"/>
                    </a:ext>
                  </a:extLst>
                </a:hlinkClick>
              </a:rPr>
              <a:t>https://www.ecmwf.int/en/forecasts/accessing-forecasts/payment-rules-and-options/tariffs</a:t>
            </a:r>
            <a:endParaRPr lang="en-US" b="0" i="0" dirty="0">
              <a:solidFill>
                <a:schemeClr val="accent2">
                  <a:lumMod val="50000"/>
                  <a:lumOff val="50000"/>
                </a:schemeClr>
              </a:solidFill>
              <a:effectLst/>
              <a:highlight>
                <a:srgbClr val="F5F5F5"/>
              </a:highlight>
              <a:latin typeface="Segoe UI" panose="020B0502040204020203" pitchFamily="34" charset="0"/>
            </a:endParaRPr>
          </a:p>
          <a:p>
            <a:pPr algn="l" rtl="0" fontAlgn="base"/>
            <a:r>
              <a:rPr lang="en-US" sz="1600" b="1" i="0" u="none" strike="noStrike" dirty="0">
                <a:solidFill>
                  <a:srgbClr val="000000"/>
                </a:solidFill>
                <a:effectLst/>
                <a:highlight>
                  <a:srgbClr val="F5F5F5"/>
                </a:highlight>
                <a:latin typeface="Arial" panose="020B0604020202020204" pitchFamily="34" charset="0"/>
              </a:rPr>
              <a:t>GFS</a:t>
            </a:r>
            <a:r>
              <a:rPr lang="en-US" sz="1600" b="0" i="0" u="none" strike="noStrike" dirty="0">
                <a:solidFill>
                  <a:srgbClr val="000000"/>
                </a:solidFill>
                <a:effectLst/>
                <a:highlight>
                  <a:srgbClr val="F5F5F5"/>
                </a:highlight>
                <a:latin typeface="Arial" panose="020B0604020202020204" pitchFamily="34" charset="0"/>
              </a:rPr>
              <a:t> data is not copyrighted and is available for free in the public domain under provisions of U.S. law. </a:t>
            </a:r>
            <a:r>
              <a:rPr lang="en-US" sz="1600" b="0" i="0" dirty="0">
                <a:solidFill>
                  <a:srgbClr val="000000"/>
                </a:solidFill>
                <a:effectLst/>
                <a:highlight>
                  <a:srgbClr val="F5F5F5"/>
                </a:highlight>
                <a:latin typeface="Arial" panose="020B0604020202020204" pitchFamily="34" charset="0"/>
              </a:rPr>
              <a:t>​</a:t>
            </a:r>
            <a:endParaRPr lang="en-US" b="0" i="0" dirty="0">
              <a:solidFill>
                <a:srgbClr val="000000"/>
              </a:solidFill>
              <a:effectLst/>
              <a:highlight>
                <a:srgbClr val="F5F5F5"/>
              </a:highlight>
              <a:latin typeface="Segoe UI" panose="020B0502040204020203" pitchFamily="34" charset="0"/>
            </a:endParaRPr>
          </a:p>
          <a:p>
            <a:pPr algn="l" rtl="0" fontAlgn="base"/>
            <a:r>
              <a:rPr lang="en-US" sz="1600" b="0" i="0" u="none" strike="noStrike" dirty="0">
                <a:solidFill>
                  <a:srgbClr val="000000"/>
                </a:solidFill>
                <a:effectLst/>
                <a:highlight>
                  <a:srgbClr val="F5F5F5"/>
                </a:highlight>
                <a:latin typeface="Arial" panose="020B0604020202020204" pitchFamily="34" charset="0"/>
              </a:rPr>
              <a:t>NASA GMAO – GEOS products, no restrictions, alternative, but not that robust as GFS </a:t>
            </a:r>
            <a:r>
              <a:rPr lang="en-US" sz="1600" b="0" i="0" dirty="0">
                <a:solidFill>
                  <a:srgbClr val="000000"/>
                </a:solidFill>
                <a:effectLst/>
                <a:highlight>
                  <a:srgbClr val="F5F5F5"/>
                </a:highlight>
                <a:latin typeface="Arial" panose="020B0604020202020204" pitchFamily="34" charset="0"/>
              </a:rPr>
              <a:t>​</a:t>
            </a:r>
            <a:endParaRPr lang="en-US" b="0" i="0" dirty="0">
              <a:solidFill>
                <a:srgbClr val="000000"/>
              </a:solidFill>
              <a:effectLst/>
              <a:highlight>
                <a:srgbClr val="F5F5F5"/>
              </a:highlight>
              <a:latin typeface="Segoe UI" panose="020B0502040204020203" pitchFamily="34" charset="0"/>
            </a:endParaRPr>
          </a:p>
          <a:p>
            <a:pPr lvl="1"/>
            <a:endParaRPr lang="en-US" dirty="0"/>
          </a:p>
        </p:txBody>
      </p:sp>
      <p:sp>
        <p:nvSpPr>
          <p:cNvPr id="4" name="Title 3">
            <a:extLst>
              <a:ext uri="{FF2B5EF4-FFF2-40B4-BE49-F238E27FC236}">
                <a16:creationId xmlns:a16="http://schemas.microsoft.com/office/drawing/2014/main" id="{2FAD6AA5-8501-7650-578B-2DA42C01FE69}"/>
              </a:ext>
            </a:extLst>
          </p:cNvPr>
          <p:cNvSpPr>
            <a:spLocks noGrp="1"/>
          </p:cNvSpPr>
          <p:nvPr>
            <p:ph type="title"/>
          </p:nvPr>
        </p:nvSpPr>
        <p:spPr/>
        <p:txBody>
          <a:bodyPr/>
          <a:lstStyle/>
          <a:p>
            <a:r>
              <a:rPr lang="en-US" dirty="0"/>
              <a:t>Research on weather forecast data availability</a:t>
            </a:r>
          </a:p>
        </p:txBody>
      </p:sp>
      <p:pic>
        <p:nvPicPr>
          <p:cNvPr id="6" name="Picture 5">
            <a:extLst>
              <a:ext uri="{FF2B5EF4-FFF2-40B4-BE49-F238E27FC236}">
                <a16:creationId xmlns:a16="http://schemas.microsoft.com/office/drawing/2014/main" id="{0BC375DD-7682-D867-1AC1-DF1AEFC62E20}"/>
              </a:ext>
            </a:extLst>
          </p:cNvPr>
          <p:cNvPicPr>
            <a:picLocks noChangeAspect="1"/>
          </p:cNvPicPr>
          <p:nvPr/>
        </p:nvPicPr>
        <p:blipFill>
          <a:blip r:embed="rId4"/>
          <a:stretch>
            <a:fillRect/>
          </a:stretch>
        </p:blipFill>
        <p:spPr>
          <a:xfrm>
            <a:off x="3332714" y="1412982"/>
            <a:ext cx="2704647" cy="2690812"/>
          </a:xfrm>
          <a:prstGeom prst="rect">
            <a:avLst/>
          </a:prstGeom>
        </p:spPr>
      </p:pic>
    </p:spTree>
    <p:extLst>
      <p:ext uri="{BB962C8B-B14F-4D97-AF65-F5344CB8AC3E}">
        <p14:creationId xmlns:p14="http://schemas.microsoft.com/office/powerpoint/2010/main" val="3329020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5871B9-A463-CD3F-D054-3BCF763925B6}"/>
              </a:ext>
            </a:extLst>
          </p:cNvPr>
          <p:cNvSpPr>
            <a:spLocks noGrp="1"/>
          </p:cNvSpPr>
          <p:nvPr>
            <p:ph type="body" sz="quarter" idx="29"/>
          </p:nvPr>
        </p:nvSpPr>
        <p:spPr/>
        <p:txBody>
          <a:bodyPr/>
          <a:lstStyle/>
          <a:p>
            <a:r>
              <a:rPr lang="en-US" dirty="0"/>
              <a:t>Global numerical weather prediction system containing a global computer model run by the US’ National Weather Service</a:t>
            </a:r>
          </a:p>
          <a:p>
            <a:r>
              <a:rPr lang="en-US" dirty="0"/>
              <a:t>Model is run four times a day, produces forecast for up to 16 days in advance</a:t>
            </a:r>
          </a:p>
          <a:p>
            <a:r>
              <a:rPr lang="en-US" b="1" dirty="0"/>
              <a:t>127 vertical layers </a:t>
            </a:r>
            <a:r>
              <a:rPr lang="en-US" dirty="0"/>
              <a:t>– subsurface level to upper stratosphere (~55km height), the latest version ( mesopause (~80km)</a:t>
            </a:r>
          </a:p>
          <a:p>
            <a:r>
              <a:rPr lang="en-US" dirty="0"/>
              <a:t>Equally spaced long/</a:t>
            </a:r>
            <a:r>
              <a:rPr lang="en-US" dirty="0" err="1"/>
              <a:t>lat</a:t>
            </a:r>
            <a:r>
              <a:rPr lang="en-US" dirty="0"/>
              <a:t> grid (0.25 degree) with temporal resolution of 1 hour out to 120 hours, then 3 hours for days 5-16</a:t>
            </a:r>
          </a:p>
        </p:txBody>
      </p:sp>
      <p:sp>
        <p:nvSpPr>
          <p:cNvPr id="3" name="Text Placeholder 2">
            <a:extLst>
              <a:ext uri="{FF2B5EF4-FFF2-40B4-BE49-F238E27FC236}">
                <a16:creationId xmlns:a16="http://schemas.microsoft.com/office/drawing/2014/main" id="{6532948E-53D0-0716-A34D-2F37F1AE24EF}"/>
              </a:ext>
            </a:extLst>
          </p:cNvPr>
          <p:cNvSpPr>
            <a:spLocks noGrp="1"/>
          </p:cNvSpPr>
          <p:nvPr>
            <p:ph type="body" sz="quarter" idx="17"/>
          </p:nvPr>
        </p:nvSpPr>
        <p:spPr/>
        <p:txBody>
          <a:bodyPr/>
          <a:lstStyle/>
          <a:p>
            <a:endParaRPr lang="en-US"/>
          </a:p>
        </p:txBody>
      </p:sp>
      <p:sp>
        <p:nvSpPr>
          <p:cNvPr id="4" name="Title 3">
            <a:extLst>
              <a:ext uri="{FF2B5EF4-FFF2-40B4-BE49-F238E27FC236}">
                <a16:creationId xmlns:a16="http://schemas.microsoft.com/office/drawing/2014/main" id="{A629AD8B-4AED-7827-5E21-389CAB8FA394}"/>
              </a:ext>
            </a:extLst>
          </p:cNvPr>
          <p:cNvSpPr>
            <a:spLocks noGrp="1"/>
          </p:cNvSpPr>
          <p:nvPr>
            <p:ph type="title"/>
          </p:nvPr>
        </p:nvSpPr>
        <p:spPr/>
        <p:txBody>
          <a:bodyPr/>
          <a:lstStyle/>
          <a:p>
            <a:r>
              <a:rPr lang="en-US" dirty="0"/>
              <a:t>Global Forecast System (GFS)</a:t>
            </a:r>
          </a:p>
        </p:txBody>
      </p:sp>
      <p:pic>
        <p:nvPicPr>
          <p:cNvPr id="5" name="Picture 2" descr="thanksgiving-weather-forecast-cold-blast-lake-efect-snow-northeast-united-states">
            <a:extLst>
              <a:ext uri="{FF2B5EF4-FFF2-40B4-BE49-F238E27FC236}">
                <a16:creationId xmlns:a16="http://schemas.microsoft.com/office/drawing/2014/main" id="{148C1237-AA8A-C0E6-CC1C-0E22B1D15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4899" y="3068957"/>
            <a:ext cx="4953000" cy="278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064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9EAEB1-C894-921B-B989-7EDD2820D63D}"/>
              </a:ext>
            </a:extLst>
          </p:cNvPr>
          <p:cNvSpPr>
            <a:spLocks noGrp="1"/>
          </p:cNvSpPr>
          <p:nvPr>
            <p:ph type="body" sz="quarter" idx="29"/>
          </p:nvPr>
        </p:nvSpPr>
        <p:spPr/>
        <p:txBody>
          <a:bodyPr/>
          <a:lstStyle/>
          <a:p>
            <a:r>
              <a:rPr lang="en-US" dirty="0"/>
              <a:t>Forecast is available 4xDay at 00/06/12/18UTC</a:t>
            </a:r>
          </a:p>
          <a:p>
            <a:r>
              <a:rPr lang="en-US" dirty="0"/>
              <a:t>Grid resolution 0.25*0.25 degree (~20km)</a:t>
            </a:r>
          </a:p>
          <a:p>
            <a:pPr marL="0" indent="0">
              <a:buNone/>
            </a:pPr>
            <a:endParaRPr lang="en-US" dirty="0"/>
          </a:p>
        </p:txBody>
      </p:sp>
      <p:sp>
        <p:nvSpPr>
          <p:cNvPr id="4" name="Title 3">
            <a:extLst>
              <a:ext uri="{FF2B5EF4-FFF2-40B4-BE49-F238E27FC236}">
                <a16:creationId xmlns:a16="http://schemas.microsoft.com/office/drawing/2014/main" id="{81F96B67-D3A5-6083-29C4-4C5B97AD75A4}"/>
              </a:ext>
            </a:extLst>
          </p:cNvPr>
          <p:cNvSpPr>
            <a:spLocks noGrp="1"/>
          </p:cNvSpPr>
          <p:nvPr>
            <p:ph type="title"/>
          </p:nvPr>
        </p:nvSpPr>
        <p:spPr/>
        <p:txBody>
          <a:bodyPr/>
          <a:lstStyle/>
          <a:p>
            <a:r>
              <a:rPr lang="en-US" dirty="0"/>
              <a:t>GFS model resolution example</a:t>
            </a:r>
          </a:p>
        </p:txBody>
      </p:sp>
      <p:grpSp>
        <p:nvGrpSpPr>
          <p:cNvPr id="10" name="Group 9">
            <a:extLst>
              <a:ext uri="{FF2B5EF4-FFF2-40B4-BE49-F238E27FC236}">
                <a16:creationId xmlns:a16="http://schemas.microsoft.com/office/drawing/2014/main" id="{78B9ECC7-B1F8-6FAE-4CC9-E2B77E2696C7}"/>
              </a:ext>
            </a:extLst>
          </p:cNvPr>
          <p:cNvGrpSpPr/>
          <p:nvPr/>
        </p:nvGrpSpPr>
        <p:grpSpPr>
          <a:xfrm>
            <a:off x="2748700" y="1965774"/>
            <a:ext cx="6692970" cy="4348829"/>
            <a:chOff x="2748700" y="1992278"/>
            <a:chExt cx="6692970" cy="4348829"/>
          </a:xfrm>
        </p:grpSpPr>
        <p:pic>
          <p:nvPicPr>
            <p:cNvPr id="5" name="Picture 4">
              <a:extLst>
                <a:ext uri="{FF2B5EF4-FFF2-40B4-BE49-F238E27FC236}">
                  <a16:creationId xmlns:a16="http://schemas.microsoft.com/office/drawing/2014/main" id="{EB42D420-83CA-6B1D-C26E-078D2B19B718}"/>
                </a:ext>
              </a:extLst>
            </p:cNvPr>
            <p:cNvPicPr>
              <a:picLocks noChangeAspect="1"/>
            </p:cNvPicPr>
            <p:nvPr/>
          </p:nvPicPr>
          <p:blipFill>
            <a:blip r:embed="rId2"/>
            <a:stretch>
              <a:fillRect/>
            </a:stretch>
          </p:blipFill>
          <p:spPr>
            <a:xfrm>
              <a:off x="2748700" y="1992278"/>
              <a:ext cx="6692970" cy="4348829"/>
            </a:xfrm>
            <a:prstGeom prst="rect">
              <a:avLst/>
            </a:prstGeom>
          </p:spPr>
        </p:pic>
        <p:grpSp>
          <p:nvGrpSpPr>
            <p:cNvPr id="9" name="Group 8">
              <a:extLst>
                <a:ext uri="{FF2B5EF4-FFF2-40B4-BE49-F238E27FC236}">
                  <a16:creationId xmlns:a16="http://schemas.microsoft.com/office/drawing/2014/main" id="{EB3D0732-CE09-46F2-BE26-F0971668C865}"/>
                </a:ext>
              </a:extLst>
            </p:cNvPr>
            <p:cNvGrpSpPr/>
            <p:nvPr/>
          </p:nvGrpSpPr>
          <p:grpSpPr>
            <a:xfrm>
              <a:off x="8541026" y="6059063"/>
              <a:ext cx="629478" cy="261610"/>
              <a:chOff x="7467600" y="4893485"/>
              <a:chExt cx="629478" cy="261610"/>
            </a:xfrm>
          </p:grpSpPr>
          <p:cxnSp>
            <p:nvCxnSpPr>
              <p:cNvPr id="7" name="Straight Connector 6">
                <a:extLst>
                  <a:ext uri="{FF2B5EF4-FFF2-40B4-BE49-F238E27FC236}">
                    <a16:creationId xmlns:a16="http://schemas.microsoft.com/office/drawing/2014/main" id="{6EA084E8-8165-14C1-819F-B2047971EFAC}"/>
                  </a:ext>
                </a:extLst>
              </p:cNvPr>
              <p:cNvCxnSpPr/>
              <p:nvPr/>
            </p:nvCxnSpPr>
            <p:spPr>
              <a:xfrm>
                <a:off x="7467600" y="5115339"/>
                <a:ext cx="5632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EC54F62-A205-2BAD-D85F-3ED88B84891E}"/>
                  </a:ext>
                </a:extLst>
              </p:cNvPr>
              <p:cNvSpPr txBox="1"/>
              <p:nvPr/>
            </p:nvSpPr>
            <p:spPr>
              <a:xfrm>
                <a:off x="7527235" y="4893485"/>
                <a:ext cx="569843" cy="261610"/>
              </a:xfrm>
              <a:prstGeom prst="rect">
                <a:avLst/>
              </a:prstGeom>
              <a:noFill/>
            </p:spPr>
            <p:txBody>
              <a:bodyPr wrap="square" rtlCol="0">
                <a:spAutoFit/>
              </a:bodyPr>
              <a:lstStyle/>
              <a:p>
                <a:r>
                  <a:rPr lang="en-US" sz="1050" b="1" dirty="0"/>
                  <a:t>18km</a:t>
                </a:r>
              </a:p>
            </p:txBody>
          </p:sp>
        </p:grpSp>
      </p:grpSp>
    </p:spTree>
    <p:extLst>
      <p:ext uri="{BB962C8B-B14F-4D97-AF65-F5344CB8AC3E}">
        <p14:creationId xmlns:p14="http://schemas.microsoft.com/office/powerpoint/2010/main" val="4269560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3D5D5-E44C-3E68-6EAC-C453A2360563}"/>
              </a:ext>
            </a:extLst>
          </p:cNvPr>
          <p:cNvSpPr>
            <a:spLocks noGrp="1"/>
          </p:cNvSpPr>
          <p:nvPr>
            <p:ph type="body" sz="quarter" idx="29"/>
          </p:nvPr>
        </p:nvSpPr>
        <p:spPr/>
        <p:txBody>
          <a:bodyPr/>
          <a:lstStyle/>
          <a:p>
            <a:r>
              <a:rPr lang="en-US" b="1" dirty="0"/>
              <a:t>Model variables and levels</a:t>
            </a:r>
            <a:r>
              <a:rPr lang="en-US" dirty="0"/>
              <a:t> - specific </a:t>
            </a:r>
            <a:r>
              <a:rPr lang="en-US" dirty="0" err="1"/>
              <a:t>Url</a:t>
            </a:r>
            <a:r>
              <a:rPr lang="en-US" dirty="0"/>
              <a:t> links, </a:t>
            </a:r>
            <a:r>
              <a:rPr lang="en-US" dirty="0">
                <a:highlight>
                  <a:srgbClr val="FFFF00"/>
                </a:highlight>
              </a:rPr>
              <a:t>GRIB format</a:t>
            </a:r>
          </a:p>
          <a:p>
            <a:r>
              <a:rPr lang="en-US" b="1" dirty="0"/>
              <a:t>Inventory file:</a:t>
            </a:r>
            <a:r>
              <a:rPr lang="en-US" sz="1400" b="1" dirty="0">
                <a:solidFill>
                  <a:schemeClr val="accent2">
                    <a:lumMod val="50000"/>
                    <a:lumOff val="50000"/>
                  </a:schemeClr>
                </a:solidFill>
              </a:rPr>
              <a:t> </a:t>
            </a:r>
            <a:r>
              <a:rPr lang="en-US" sz="1400" dirty="0">
                <a:solidFill>
                  <a:schemeClr val="accent2">
                    <a:lumMod val="50000"/>
                    <a:lumOff val="50000"/>
                  </a:schemeClr>
                </a:solidFill>
              </a:rPr>
              <a:t>https://www.nco.ncep.noaa.gov/pmb/products/gfs/gfs.t00z.pgrb2.0p25.f000.shtml</a:t>
            </a:r>
            <a:endParaRPr lang="en-US" dirty="0"/>
          </a:p>
        </p:txBody>
      </p:sp>
      <p:sp>
        <p:nvSpPr>
          <p:cNvPr id="4" name="Title 3">
            <a:extLst>
              <a:ext uri="{FF2B5EF4-FFF2-40B4-BE49-F238E27FC236}">
                <a16:creationId xmlns:a16="http://schemas.microsoft.com/office/drawing/2014/main" id="{262588AE-FEC1-2B99-EF28-F886628B6DBF}"/>
              </a:ext>
            </a:extLst>
          </p:cNvPr>
          <p:cNvSpPr>
            <a:spLocks noGrp="1"/>
          </p:cNvSpPr>
          <p:nvPr>
            <p:ph type="title"/>
          </p:nvPr>
        </p:nvSpPr>
        <p:spPr/>
        <p:txBody>
          <a:bodyPr/>
          <a:lstStyle/>
          <a:p>
            <a:r>
              <a:rPr lang="en-US" dirty="0"/>
              <a:t>GFS REST API Access</a:t>
            </a:r>
          </a:p>
        </p:txBody>
      </p:sp>
      <p:grpSp>
        <p:nvGrpSpPr>
          <p:cNvPr id="5" name="Group 4">
            <a:extLst>
              <a:ext uri="{FF2B5EF4-FFF2-40B4-BE49-F238E27FC236}">
                <a16:creationId xmlns:a16="http://schemas.microsoft.com/office/drawing/2014/main" id="{003D0A68-52AD-7405-2B57-07B2767021E2}"/>
              </a:ext>
            </a:extLst>
          </p:cNvPr>
          <p:cNvGrpSpPr/>
          <p:nvPr/>
        </p:nvGrpSpPr>
        <p:grpSpPr>
          <a:xfrm>
            <a:off x="805070" y="1931411"/>
            <a:ext cx="8267700" cy="4043028"/>
            <a:chOff x="457200" y="1407486"/>
            <a:chExt cx="8267700" cy="4043028"/>
          </a:xfrm>
        </p:grpSpPr>
        <p:pic>
          <p:nvPicPr>
            <p:cNvPr id="6" name="Picture 5">
              <a:extLst>
                <a:ext uri="{FF2B5EF4-FFF2-40B4-BE49-F238E27FC236}">
                  <a16:creationId xmlns:a16="http://schemas.microsoft.com/office/drawing/2014/main" id="{6A71DF00-1BDE-1CA4-32B5-B98F8CFE509F}"/>
                </a:ext>
              </a:extLst>
            </p:cNvPr>
            <p:cNvPicPr>
              <a:picLocks noChangeAspect="1"/>
            </p:cNvPicPr>
            <p:nvPr/>
          </p:nvPicPr>
          <p:blipFill>
            <a:blip r:embed="rId2"/>
            <a:stretch>
              <a:fillRect/>
            </a:stretch>
          </p:blipFill>
          <p:spPr>
            <a:xfrm>
              <a:off x="457200" y="1407486"/>
              <a:ext cx="8267700" cy="4043028"/>
            </a:xfrm>
            <a:prstGeom prst="rect">
              <a:avLst/>
            </a:prstGeom>
          </p:spPr>
        </p:pic>
        <p:sp>
          <p:nvSpPr>
            <p:cNvPr id="7" name="Rectangle 6">
              <a:extLst>
                <a:ext uri="{FF2B5EF4-FFF2-40B4-BE49-F238E27FC236}">
                  <a16:creationId xmlns:a16="http://schemas.microsoft.com/office/drawing/2014/main" id="{04B241CF-6F86-D475-559F-7618B6FF3D03}"/>
                </a:ext>
              </a:extLst>
            </p:cNvPr>
            <p:cNvSpPr/>
            <p:nvPr/>
          </p:nvSpPr>
          <p:spPr>
            <a:xfrm>
              <a:off x="3467100" y="4086225"/>
              <a:ext cx="409575" cy="152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CF0BF0D-C792-DDFC-97EF-4A24CE850B3E}"/>
                </a:ext>
              </a:extLst>
            </p:cNvPr>
            <p:cNvSpPr/>
            <p:nvPr/>
          </p:nvSpPr>
          <p:spPr>
            <a:xfrm>
              <a:off x="1143000" y="2295525"/>
              <a:ext cx="981075" cy="161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47845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FEB9B9-0756-B933-C61B-D52AA28E4F20}"/>
              </a:ext>
            </a:extLst>
          </p:cNvPr>
          <p:cNvSpPr>
            <a:spLocks noGrp="1"/>
          </p:cNvSpPr>
          <p:nvPr>
            <p:ph type="body" sz="quarter" idx="29"/>
          </p:nvPr>
        </p:nvSpPr>
        <p:spPr/>
        <p:txBody>
          <a:bodyPr/>
          <a:lstStyle/>
          <a:p>
            <a:r>
              <a:rPr lang="en-US" dirty="0"/>
              <a:t>ArcGIS Pro and </a:t>
            </a:r>
            <a:r>
              <a:rPr lang="en-US" dirty="0" err="1"/>
              <a:t>ArcPy</a:t>
            </a:r>
            <a:r>
              <a:rPr lang="en-US" dirty="0"/>
              <a:t> (Python library for ArcGIS)</a:t>
            </a:r>
          </a:p>
        </p:txBody>
      </p:sp>
      <p:sp>
        <p:nvSpPr>
          <p:cNvPr id="4" name="Title 3">
            <a:extLst>
              <a:ext uri="{FF2B5EF4-FFF2-40B4-BE49-F238E27FC236}">
                <a16:creationId xmlns:a16="http://schemas.microsoft.com/office/drawing/2014/main" id="{3AB0085B-5E93-679C-C5B8-E0705EDE6BF0}"/>
              </a:ext>
            </a:extLst>
          </p:cNvPr>
          <p:cNvSpPr>
            <a:spLocks noGrp="1"/>
          </p:cNvSpPr>
          <p:nvPr>
            <p:ph type="title"/>
          </p:nvPr>
        </p:nvSpPr>
        <p:spPr/>
        <p:txBody>
          <a:bodyPr/>
          <a:lstStyle/>
          <a:p>
            <a:r>
              <a:rPr lang="en-US" dirty="0"/>
              <a:t>Data processing and map generation</a:t>
            </a:r>
          </a:p>
        </p:txBody>
      </p:sp>
      <p:sp>
        <p:nvSpPr>
          <p:cNvPr id="5" name="Flowchart: Multidocument 4">
            <a:extLst>
              <a:ext uri="{FF2B5EF4-FFF2-40B4-BE49-F238E27FC236}">
                <a16:creationId xmlns:a16="http://schemas.microsoft.com/office/drawing/2014/main" id="{5855422E-5A9B-5E6F-DDF8-FDDEDA39EFD7}"/>
              </a:ext>
            </a:extLst>
          </p:cNvPr>
          <p:cNvSpPr/>
          <p:nvPr/>
        </p:nvSpPr>
        <p:spPr>
          <a:xfrm>
            <a:off x="1146313" y="2944825"/>
            <a:ext cx="669235" cy="424069"/>
          </a:xfrm>
          <a:prstGeom prst="flowChartMultidocumen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900" b="1" dirty="0">
                <a:solidFill>
                  <a:schemeClr val="tx1"/>
                </a:solidFill>
              </a:rPr>
              <a:t>GFS GRIB</a:t>
            </a:r>
          </a:p>
          <a:p>
            <a:pPr algn="ctr"/>
            <a:endParaRPr lang="en-US" sz="1000" dirty="0">
              <a:solidFill>
                <a:schemeClr val="accent6"/>
              </a:solidFill>
            </a:endParaRPr>
          </a:p>
        </p:txBody>
      </p:sp>
      <p:cxnSp>
        <p:nvCxnSpPr>
          <p:cNvPr id="9" name="Straight Arrow Connector 8">
            <a:extLst>
              <a:ext uri="{FF2B5EF4-FFF2-40B4-BE49-F238E27FC236}">
                <a16:creationId xmlns:a16="http://schemas.microsoft.com/office/drawing/2014/main" id="{8D0842E9-E7B3-0D75-6166-307C7020446A}"/>
              </a:ext>
            </a:extLst>
          </p:cNvPr>
          <p:cNvCxnSpPr/>
          <p:nvPr/>
        </p:nvCxnSpPr>
        <p:spPr>
          <a:xfrm>
            <a:off x="1974573" y="3130356"/>
            <a:ext cx="62947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Flowchart: Process 9">
            <a:extLst>
              <a:ext uri="{FF2B5EF4-FFF2-40B4-BE49-F238E27FC236}">
                <a16:creationId xmlns:a16="http://schemas.microsoft.com/office/drawing/2014/main" id="{BFD5CDF2-4AD0-EA84-4BE0-227B9795B8A8}"/>
              </a:ext>
            </a:extLst>
          </p:cNvPr>
          <p:cNvSpPr/>
          <p:nvPr/>
        </p:nvSpPr>
        <p:spPr>
          <a:xfrm>
            <a:off x="2789583" y="2933922"/>
            <a:ext cx="669235" cy="424069"/>
          </a:xfrm>
          <a:prstGeom prst="flowChartProcess">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900" b="1" dirty="0">
                <a:solidFill>
                  <a:schemeClr val="tx1"/>
                </a:solidFill>
              </a:rPr>
              <a:t>ArcGIS CRF</a:t>
            </a:r>
          </a:p>
        </p:txBody>
      </p:sp>
      <p:cxnSp>
        <p:nvCxnSpPr>
          <p:cNvPr id="12" name="Straight Arrow Connector 11">
            <a:extLst>
              <a:ext uri="{FF2B5EF4-FFF2-40B4-BE49-F238E27FC236}">
                <a16:creationId xmlns:a16="http://schemas.microsoft.com/office/drawing/2014/main" id="{F753B038-A311-D10B-9A59-F2707A0D3722}"/>
              </a:ext>
            </a:extLst>
          </p:cNvPr>
          <p:cNvCxnSpPr>
            <a:cxnSpLocks/>
          </p:cNvCxnSpPr>
          <p:nvPr/>
        </p:nvCxnSpPr>
        <p:spPr>
          <a:xfrm>
            <a:off x="3558208" y="3130356"/>
            <a:ext cx="111981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5B4080A-AB3A-E99C-882E-0650FE3DA518}"/>
              </a:ext>
            </a:extLst>
          </p:cNvPr>
          <p:cNvSpPr txBox="1"/>
          <p:nvPr/>
        </p:nvSpPr>
        <p:spPr>
          <a:xfrm>
            <a:off x="1984511" y="2895249"/>
            <a:ext cx="669236" cy="246221"/>
          </a:xfrm>
          <a:prstGeom prst="rect">
            <a:avLst/>
          </a:prstGeom>
          <a:noFill/>
        </p:spPr>
        <p:txBody>
          <a:bodyPr wrap="square" rtlCol="0">
            <a:spAutoFit/>
          </a:bodyPr>
          <a:lstStyle/>
          <a:p>
            <a:r>
              <a:rPr lang="en-US" sz="1000" i="1" dirty="0">
                <a:solidFill>
                  <a:schemeClr val="bg1">
                    <a:lumMod val="50000"/>
                  </a:schemeClr>
                </a:solidFill>
              </a:rPr>
              <a:t>Convert</a:t>
            </a:r>
          </a:p>
        </p:txBody>
      </p:sp>
      <p:sp>
        <p:nvSpPr>
          <p:cNvPr id="14" name="TextBox 13">
            <a:extLst>
              <a:ext uri="{FF2B5EF4-FFF2-40B4-BE49-F238E27FC236}">
                <a16:creationId xmlns:a16="http://schemas.microsoft.com/office/drawing/2014/main" id="{9DB5B069-178D-10CB-BB08-DEEA2740628D}"/>
              </a:ext>
            </a:extLst>
          </p:cNvPr>
          <p:cNvSpPr txBox="1"/>
          <p:nvPr/>
        </p:nvSpPr>
        <p:spPr>
          <a:xfrm>
            <a:off x="5751443" y="3567683"/>
            <a:ext cx="1223662" cy="253916"/>
          </a:xfrm>
          <a:prstGeom prst="rect">
            <a:avLst/>
          </a:prstGeom>
          <a:noFill/>
        </p:spPr>
        <p:txBody>
          <a:bodyPr wrap="square" rtlCol="0">
            <a:spAutoFit/>
          </a:bodyPr>
          <a:lstStyle/>
          <a:p>
            <a:pPr algn="ctr"/>
            <a:r>
              <a:rPr lang="en-US" sz="1050" i="1" dirty="0"/>
              <a:t>Zonal statistics</a:t>
            </a:r>
          </a:p>
        </p:txBody>
      </p:sp>
      <p:sp>
        <p:nvSpPr>
          <p:cNvPr id="16" name="TextBox 15">
            <a:extLst>
              <a:ext uri="{FF2B5EF4-FFF2-40B4-BE49-F238E27FC236}">
                <a16:creationId xmlns:a16="http://schemas.microsoft.com/office/drawing/2014/main" id="{E2C1F3F9-2B17-D11F-FD20-A8B6205433CE}"/>
              </a:ext>
            </a:extLst>
          </p:cNvPr>
          <p:cNvSpPr txBox="1"/>
          <p:nvPr/>
        </p:nvSpPr>
        <p:spPr>
          <a:xfrm>
            <a:off x="3458818" y="2709262"/>
            <a:ext cx="1309825" cy="415498"/>
          </a:xfrm>
          <a:prstGeom prst="rect">
            <a:avLst/>
          </a:prstGeom>
          <a:noFill/>
        </p:spPr>
        <p:txBody>
          <a:bodyPr wrap="square" rtlCol="0">
            <a:spAutoFit/>
          </a:bodyPr>
          <a:lstStyle/>
          <a:p>
            <a:pPr algn="ctr"/>
            <a:r>
              <a:rPr lang="en-US" sz="1000" i="1" dirty="0">
                <a:solidFill>
                  <a:schemeClr val="bg1">
                    <a:lumMod val="50000"/>
                  </a:schemeClr>
                </a:solidFill>
              </a:rPr>
              <a:t>Spatial statistics</a:t>
            </a:r>
          </a:p>
          <a:p>
            <a:pPr algn="ctr"/>
            <a:r>
              <a:rPr lang="en-US" sz="1000" i="1" dirty="0">
                <a:solidFill>
                  <a:schemeClr val="bg1">
                    <a:lumMod val="50000"/>
                  </a:schemeClr>
                </a:solidFill>
              </a:rPr>
              <a:t>(avg, </a:t>
            </a:r>
            <a:r>
              <a:rPr lang="en-US" sz="1000" i="1" dirty="0" err="1">
                <a:solidFill>
                  <a:schemeClr val="bg1">
                    <a:lumMod val="50000"/>
                  </a:schemeClr>
                </a:solidFill>
              </a:rPr>
              <a:t>min,max</a:t>
            </a:r>
            <a:r>
              <a:rPr lang="en-US" sz="1000" i="1" dirty="0">
                <a:solidFill>
                  <a:schemeClr val="bg1">
                    <a:lumMod val="50000"/>
                  </a:schemeClr>
                </a:solidFill>
              </a:rPr>
              <a:t>)</a:t>
            </a:r>
          </a:p>
        </p:txBody>
      </p:sp>
      <p:sp>
        <p:nvSpPr>
          <p:cNvPr id="18" name="Flowchart: Process 17">
            <a:extLst>
              <a:ext uri="{FF2B5EF4-FFF2-40B4-BE49-F238E27FC236}">
                <a16:creationId xmlns:a16="http://schemas.microsoft.com/office/drawing/2014/main" id="{3DF64904-915B-52B5-D893-3FA9E3615E85}"/>
              </a:ext>
            </a:extLst>
          </p:cNvPr>
          <p:cNvSpPr/>
          <p:nvPr/>
        </p:nvSpPr>
        <p:spPr>
          <a:xfrm>
            <a:off x="7065065" y="3609564"/>
            <a:ext cx="1097893" cy="424069"/>
          </a:xfrm>
          <a:prstGeom prst="flowChartProcess">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900" b="1" dirty="0">
                <a:solidFill>
                  <a:schemeClr val="tx1"/>
                </a:solidFill>
              </a:rPr>
              <a:t>SQL table</a:t>
            </a:r>
          </a:p>
        </p:txBody>
      </p:sp>
      <p:sp>
        <p:nvSpPr>
          <p:cNvPr id="19" name="Flowchart: Process 18">
            <a:extLst>
              <a:ext uri="{FF2B5EF4-FFF2-40B4-BE49-F238E27FC236}">
                <a16:creationId xmlns:a16="http://schemas.microsoft.com/office/drawing/2014/main" id="{5BC0C162-6AC4-34B7-8188-8C4B63C2713E}"/>
              </a:ext>
            </a:extLst>
          </p:cNvPr>
          <p:cNvSpPr/>
          <p:nvPr/>
        </p:nvSpPr>
        <p:spPr>
          <a:xfrm>
            <a:off x="4777408" y="2895971"/>
            <a:ext cx="669235" cy="424069"/>
          </a:xfrm>
          <a:prstGeom prst="flowChartProcess">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000" b="1" dirty="0">
                <a:solidFill>
                  <a:schemeClr val="tx1"/>
                </a:solidFill>
              </a:rPr>
              <a:t>Daily </a:t>
            </a:r>
            <a:r>
              <a:rPr lang="en-US" sz="1000" b="1" dirty="0" err="1">
                <a:solidFill>
                  <a:schemeClr val="tx1"/>
                </a:solidFill>
              </a:rPr>
              <a:t>rasters</a:t>
            </a:r>
            <a:endParaRPr lang="en-US" sz="1000" b="1" dirty="0">
              <a:solidFill>
                <a:schemeClr val="tx1"/>
              </a:solidFill>
            </a:endParaRPr>
          </a:p>
        </p:txBody>
      </p:sp>
      <p:sp>
        <p:nvSpPr>
          <p:cNvPr id="21" name="Flowchart: Process 20">
            <a:extLst>
              <a:ext uri="{FF2B5EF4-FFF2-40B4-BE49-F238E27FC236}">
                <a16:creationId xmlns:a16="http://schemas.microsoft.com/office/drawing/2014/main" id="{0D6FC229-1FB7-5F7C-4E92-CCBE6A0957C2}"/>
              </a:ext>
            </a:extLst>
          </p:cNvPr>
          <p:cNvSpPr/>
          <p:nvPr/>
        </p:nvSpPr>
        <p:spPr>
          <a:xfrm>
            <a:off x="3790123" y="4169835"/>
            <a:ext cx="1663146" cy="424069"/>
          </a:xfrm>
          <a:prstGeom prst="flowChartProcess">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900" b="1" dirty="0">
                <a:solidFill>
                  <a:schemeClr val="tx1"/>
                </a:solidFill>
              </a:rPr>
              <a:t>Administrative boundaries</a:t>
            </a:r>
          </a:p>
          <a:p>
            <a:pPr algn="ctr"/>
            <a:r>
              <a:rPr lang="en-US" sz="900" b="1" dirty="0">
                <a:solidFill>
                  <a:schemeClr val="tx1"/>
                </a:solidFill>
              </a:rPr>
              <a:t>(polygon)</a:t>
            </a:r>
          </a:p>
        </p:txBody>
      </p:sp>
      <p:sp>
        <p:nvSpPr>
          <p:cNvPr id="33" name="Right Brace 32">
            <a:extLst>
              <a:ext uri="{FF2B5EF4-FFF2-40B4-BE49-F238E27FC236}">
                <a16:creationId xmlns:a16="http://schemas.microsoft.com/office/drawing/2014/main" id="{35F18E42-DDF7-B237-DF29-D477AAB3D3CA}"/>
              </a:ext>
            </a:extLst>
          </p:cNvPr>
          <p:cNvSpPr/>
          <p:nvPr/>
        </p:nvSpPr>
        <p:spPr>
          <a:xfrm>
            <a:off x="5605669" y="3262715"/>
            <a:ext cx="145774" cy="111777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E6319360-8F16-1066-A9E9-D05C123A35C4}"/>
              </a:ext>
            </a:extLst>
          </p:cNvPr>
          <p:cNvCxnSpPr>
            <a:cxnSpLocks/>
          </p:cNvCxnSpPr>
          <p:nvPr/>
        </p:nvCxnSpPr>
        <p:spPr>
          <a:xfrm>
            <a:off x="5822102" y="3813321"/>
            <a:ext cx="111981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098" name="Picture 2">
            <a:extLst>
              <a:ext uri="{FF2B5EF4-FFF2-40B4-BE49-F238E27FC236}">
                <a16:creationId xmlns:a16="http://schemas.microsoft.com/office/drawing/2014/main" id="{27637C0A-4042-F7B1-965B-34A1E3430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8727" y="3550668"/>
            <a:ext cx="2870959" cy="5418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43A0506-2D38-D327-E47F-BD1082F9C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5558" y="4778060"/>
            <a:ext cx="2260738" cy="823355"/>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Arrow Connector 34">
            <a:extLst>
              <a:ext uri="{FF2B5EF4-FFF2-40B4-BE49-F238E27FC236}">
                <a16:creationId xmlns:a16="http://schemas.microsoft.com/office/drawing/2014/main" id="{857C340A-0F20-9890-CBB5-1C2A0272BAFB}"/>
              </a:ext>
            </a:extLst>
          </p:cNvPr>
          <p:cNvCxnSpPr>
            <a:cxnSpLocks/>
          </p:cNvCxnSpPr>
          <p:nvPr/>
        </p:nvCxnSpPr>
        <p:spPr>
          <a:xfrm>
            <a:off x="9724206" y="4256621"/>
            <a:ext cx="0" cy="475052"/>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8" name="Flowchart: Process 37">
            <a:extLst>
              <a:ext uri="{FF2B5EF4-FFF2-40B4-BE49-F238E27FC236}">
                <a16:creationId xmlns:a16="http://schemas.microsoft.com/office/drawing/2014/main" id="{71BBC2C6-CAB5-99C5-9562-AD7E5645F28A}"/>
              </a:ext>
            </a:extLst>
          </p:cNvPr>
          <p:cNvSpPr/>
          <p:nvPr/>
        </p:nvSpPr>
        <p:spPr>
          <a:xfrm>
            <a:off x="3790123" y="1771501"/>
            <a:ext cx="1663146" cy="466476"/>
          </a:xfrm>
          <a:prstGeom prst="flowChartProcess">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900" b="1" dirty="0">
                <a:solidFill>
                  <a:schemeClr val="tx1"/>
                </a:solidFill>
              </a:rPr>
              <a:t>Map templates</a:t>
            </a:r>
          </a:p>
        </p:txBody>
      </p:sp>
      <p:sp>
        <p:nvSpPr>
          <p:cNvPr id="39" name="Right Brace 38">
            <a:extLst>
              <a:ext uri="{FF2B5EF4-FFF2-40B4-BE49-F238E27FC236}">
                <a16:creationId xmlns:a16="http://schemas.microsoft.com/office/drawing/2014/main" id="{EA0A10D1-3804-7D81-49CE-1DA6AF380754}"/>
              </a:ext>
            </a:extLst>
          </p:cNvPr>
          <p:cNvSpPr/>
          <p:nvPr/>
        </p:nvSpPr>
        <p:spPr>
          <a:xfrm>
            <a:off x="5612295" y="1963915"/>
            <a:ext cx="145774" cy="111777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E8926FD0-B9EF-7A48-787C-3AD575B5512B}"/>
              </a:ext>
            </a:extLst>
          </p:cNvPr>
          <p:cNvSpPr txBox="1"/>
          <p:nvPr/>
        </p:nvSpPr>
        <p:spPr>
          <a:xfrm>
            <a:off x="5822102" y="2251475"/>
            <a:ext cx="1223662" cy="253916"/>
          </a:xfrm>
          <a:prstGeom prst="rect">
            <a:avLst/>
          </a:prstGeom>
          <a:noFill/>
        </p:spPr>
        <p:txBody>
          <a:bodyPr wrap="square" rtlCol="0">
            <a:spAutoFit/>
          </a:bodyPr>
          <a:lstStyle/>
          <a:p>
            <a:pPr algn="ctr"/>
            <a:r>
              <a:rPr lang="en-US" sz="1050" i="1" dirty="0"/>
              <a:t>Export layout</a:t>
            </a:r>
          </a:p>
        </p:txBody>
      </p:sp>
      <p:cxnSp>
        <p:nvCxnSpPr>
          <p:cNvPr id="41" name="Straight Arrow Connector 40">
            <a:extLst>
              <a:ext uri="{FF2B5EF4-FFF2-40B4-BE49-F238E27FC236}">
                <a16:creationId xmlns:a16="http://schemas.microsoft.com/office/drawing/2014/main" id="{2EE017AF-074C-39FD-43DF-98D9EF9A92F7}"/>
              </a:ext>
            </a:extLst>
          </p:cNvPr>
          <p:cNvCxnSpPr>
            <a:cxnSpLocks/>
          </p:cNvCxnSpPr>
          <p:nvPr/>
        </p:nvCxnSpPr>
        <p:spPr>
          <a:xfrm>
            <a:off x="5822102" y="2516854"/>
            <a:ext cx="111981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Flowchart: Process 41">
            <a:extLst>
              <a:ext uri="{FF2B5EF4-FFF2-40B4-BE49-F238E27FC236}">
                <a16:creationId xmlns:a16="http://schemas.microsoft.com/office/drawing/2014/main" id="{E509ACAF-2A08-CE7D-8D41-6B8C692F48EA}"/>
              </a:ext>
            </a:extLst>
          </p:cNvPr>
          <p:cNvSpPr/>
          <p:nvPr/>
        </p:nvSpPr>
        <p:spPr>
          <a:xfrm>
            <a:off x="6975105" y="2304819"/>
            <a:ext cx="1097893" cy="424069"/>
          </a:xfrm>
          <a:prstGeom prst="flowChartProcess">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900" b="1" dirty="0">
                <a:solidFill>
                  <a:schemeClr val="tx1"/>
                </a:solidFill>
              </a:rPr>
              <a:t>Maps in raster format</a:t>
            </a:r>
          </a:p>
        </p:txBody>
      </p:sp>
      <p:pic>
        <p:nvPicPr>
          <p:cNvPr id="44" name="Picture 43">
            <a:extLst>
              <a:ext uri="{FF2B5EF4-FFF2-40B4-BE49-F238E27FC236}">
                <a16:creationId xmlns:a16="http://schemas.microsoft.com/office/drawing/2014/main" id="{F8A00E7A-E8CE-7546-4B65-C3DE19E14D42}"/>
              </a:ext>
            </a:extLst>
          </p:cNvPr>
          <p:cNvPicPr>
            <a:picLocks noChangeAspect="1"/>
          </p:cNvPicPr>
          <p:nvPr/>
        </p:nvPicPr>
        <p:blipFill>
          <a:blip r:embed="rId4"/>
          <a:stretch>
            <a:fillRect/>
          </a:stretch>
        </p:blipFill>
        <p:spPr>
          <a:xfrm>
            <a:off x="8288727" y="1915921"/>
            <a:ext cx="2063807" cy="1028904"/>
          </a:xfrm>
          <a:prstGeom prst="rect">
            <a:avLst/>
          </a:prstGeom>
        </p:spPr>
      </p:pic>
    </p:spTree>
    <p:extLst>
      <p:ext uri="{BB962C8B-B14F-4D97-AF65-F5344CB8AC3E}">
        <p14:creationId xmlns:p14="http://schemas.microsoft.com/office/powerpoint/2010/main" val="3740592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4311DF-42BB-2DF8-AF46-0EF3950A9EC4}"/>
              </a:ext>
            </a:extLst>
          </p:cNvPr>
          <p:cNvSpPr>
            <a:spLocks noGrp="1"/>
          </p:cNvSpPr>
          <p:nvPr>
            <p:ph type="body" sz="quarter" idx="29"/>
          </p:nvPr>
        </p:nvSpPr>
        <p:spPr/>
        <p:txBody>
          <a:bodyPr/>
          <a:lstStyle/>
          <a:p>
            <a:r>
              <a:rPr lang="en-US" b="1" dirty="0"/>
              <a:t>Definition:</a:t>
            </a:r>
            <a:r>
              <a:rPr lang="en-US" dirty="0"/>
              <a:t> “</a:t>
            </a:r>
            <a:r>
              <a:rPr lang="en-US" b="1" i="1" dirty="0"/>
              <a:t>Reanalysis</a:t>
            </a:r>
            <a:r>
              <a:rPr lang="en-US" i="1" dirty="0"/>
              <a:t> is a scientific method for developing a comprehensive record of how weather and climate are changing over time. In it, observations and a numerical model that simulates one or more aspects of the Earth system are combined objectively to generate a synthesized estimate of the state of the system. A reanalysis typically extends over several decades or longer, and covers the entire globe from the Earth’s surface to well above the stratosphere.”</a:t>
            </a:r>
            <a:r>
              <a:rPr lang="en-US" dirty="0"/>
              <a:t> Source: </a:t>
            </a:r>
            <a:r>
              <a:rPr lang="en-US" dirty="0">
                <a:solidFill>
                  <a:schemeClr val="accent2">
                    <a:lumMod val="50000"/>
                    <a:lumOff val="50000"/>
                  </a:schemeClr>
                </a:solidFill>
                <a:hlinkClick r:id="rId2">
                  <a:extLst>
                    <a:ext uri="{A12FA001-AC4F-418D-AE19-62706E023703}">
                      <ahyp:hlinkClr xmlns:ahyp="http://schemas.microsoft.com/office/drawing/2018/hyperlinkcolor" val="tx"/>
                    </a:ext>
                  </a:extLst>
                </a:hlinkClick>
              </a:rPr>
              <a:t>https://reanalysis.org</a:t>
            </a:r>
            <a:r>
              <a:rPr lang="en-US" dirty="0"/>
              <a:t> </a:t>
            </a:r>
          </a:p>
          <a:p>
            <a:r>
              <a:rPr lang="en-US" dirty="0"/>
              <a:t>Several global models publicly available (ECMWF ERA5, NCEP CFSR/CFSv2, NASA MERRA V2)</a:t>
            </a:r>
          </a:p>
          <a:p>
            <a:r>
              <a:rPr lang="en-US" dirty="0"/>
              <a:t>Grid resolution, temporal resolution, and format the same as weather forecast models</a:t>
            </a:r>
          </a:p>
          <a:p>
            <a:r>
              <a:rPr lang="en-US" dirty="0"/>
              <a:t>Climate </a:t>
            </a:r>
            <a:r>
              <a:rPr lang="en-US" dirty="0" err="1"/>
              <a:t>normals</a:t>
            </a:r>
            <a:r>
              <a:rPr lang="en-US" dirty="0"/>
              <a:t> can be derived from reanalysis</a:t>
            </a:r>
          </a:p>
          <a:p>
            <a:r>
              <a:rPr lang="en-US" dirty="0"/>
              <a:t>Anomaly maps (</a:t>
            </a:r>
            <a:r>
              <a:rPr lang="en-US" dirty="0" err="1"/>
              <a:t>ie</a:t>
            </a:r>
            <a:r>
              <a:rPr lang="en-US" dirty="0"/>
              <a:t>. temperature anomaly maps); regional climate trends</a:t>
            </a:r>
          </a:p>
        </p:txBody>
      </p:sp>
      <p:sp>
        <p:nvSpPr>
          <p:cNvPr id="4" name="Title 3">
            <a:extLst>
              <a:ext uri="{FF2B5EF4-FFF2-40B4-BE49-F238E27FC236}">
                <a16:creationId xmlns:a16="http://schemas.microsoft.com/office/drawing/2014/main" id="{8DC84B80-78B6-5D45-8448-F3FC3E7821D8}"/>
              </a:ext>
            </a:extLst>
          </p:cNvPr>
          <p:cNvSpPr>
            <a:spLocks noGrp="1"/>
          </p:cNvSpPr>
          <p:nvPr>
            <p:ph type="title"/>
          </p:nvPr>
        </p:nvSpPr>
        <p:spPr/>
        <p:txBody>
          <a:bodyPr/>
          <a:lstStyle/>
          <a:p>
            <a:r>
              <a:rPr lang="en-US" dirty="0"/>
              <a:t>Reanalysis – looking back to history</a:t>
            </a:r>
          </a:p>
        </p:txBody>
      </p:sp>
      <p:pic>
        <p:nvPicPr>
          <p:cNvPr id="5122" name="Picture 2">
            <a:extLst>
              <a:ext uri="{FF2B5EF4-FFF2-40B4-BE49-F238E27FC236}">
                <a16:creationId xmlns:a16="http://schemas.microsoft.com/office/drawing/2014/main" id="{3E2B99AA-37E4-B4B8-51E5-113B2394D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50" y="4327762"/>
            <a:ext cx="3917849" cy="193587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a:extLst>
              <a:ext uri="{FF2B5EF4-FFF2-40B4-BE49-F238E27FC236}">
                <a16:creationId xmlns:a16="http://schemas.microsoft.com/office/drawing/2014/main" id="{FAF3D9C8-700D-F27C-B9CE-7B42EB8D98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9031" y="4327762"/>
            <a:ext cx="4974590" cy="1935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942691"/>
      </p:ext>
    </p:extLst>
  </p:cSld>
  <p:clrMapOvr>
    <a:masterClrMapping/>
  </p:clrMapOvr>
</p:sld>
</file>

<file path=ppt/theme/theme1.xml><?xml version="1.0" encoding="utf-8"?>
<a:theme xmlns:a="http://schemas.openxmlformats.org/drawingml/2006/main" name="Office-tema">
  <a:themeElements>
    <a:clrScheme name="Rystad">
      <a:dk1>
        <a:srgbClr val="000000"/>
      </a:dk1>
      <a:lt1>
        <a:srgbClr val="FFFFFF"/>
      </a:lt1>
      <a:dk2>
        <a:srgbClr val="44546A"/>
      </a:dk2>
      <a:lt2>
        <a:srgbClr val="E7E6E6"/>
      </a:lt2>
      <a:accent1>
        <a:srgbClr val="E58843"/>
      </a:accent1>
      <a:accent2>
        <a:srgbClr val="041938"/>
      </a:accent2>
      <a:accent3>
        <a:srgbClr val="7A8798"/>
      </a:accent3>
      <a:accent4>
        <a:srgbClr val="F3B68D"/>
      </a:accent4>
      <a:accent5>
        <a:srgbClr val="DCE692"/>
      </a:accent5>
      <a:accent6>
        <a:srgbClr val="67AACB"/>
      </a:accent6>
      <a:hlink>
        <a:srgbClr val="FFFFFF"/>
      </a:hlink>
      <a:folHlink>
        <a:srgbClr val="954F72"/>
      </a:folHlink>
    </a:clrScheme>
    <a:fontScheme name="Egendefinert 34">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6350">
          <a:solidFill>
            <a:schemeClr val="bg1">
              <a:lumMod val="50000"/>
            </a:schemeClr>
          </a:solidFill>
        </a:ln>
      </a:spPr>
      <a:bodyPr rtlCol="0" anchor="ctr"/>
      <a:lstStyle>
        <a:defPPr algn="ctr">
          <a:defRPr sz="1000" dirty="0" smtClean="0">
            <a:solidFill>
              <a:schemeClr val="accent6"/>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EC57264-831C-4B50-B85E-393E6A656EEC}" vid="{5B0FAE52-E80C-429A-AF1A-B3228BC2EC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TaxCatchAll xmlns="5e3c9bd4-c023-4532-91a1-2744dbb934ba" xsi:nil="true"/>
    <lcf76f155ced4ddcb4097134ff3c332f xmlns="8da4c2a0-c622-4fcb-8f89-aa169ff1466e">
      <Terms xmlns="http://schemas.microsoft.com/office/infopath/2007/PartnerControls"/>
    </lcf76f155ced4ddcb4097134ff3c332f>
    <_Flow_SignoffStatus xmlns="8da4c2a0-c622-4fcb-8f89-aa169ff1466e" xsi:nil="true"/>
    <Hyperlink xmlns="8da4c2a0-c622-4fcb-8f89-aa169ff1466e">
      <Url xsi:nil="true"/>
      <Description xsi:nil="true"/>
    </Hyperlink>
    <_dlc_DocId xmlns="5e3c9bd4-c023-4532-91a1-2744dbb934ba">NJPKKNEA2RZM-139489422-5188508</_dlc_DocId>
    <_dlc_DocIdUrl xmlns="5e3c9bd4-c023-4532-91a1-2744dbb934ba">
      <Url>https://rystadenergy0.sharepoint.com/sites/rystadenergy.com/_layouts/15/DocIdRedir.aspx?ID=NJPKKNEA2RZM-139489422-5188508</Url>
      <Description>NJPKKNEA2RZM-139489422-5188508</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143C484B8EEB774BBB8F42929DD87054" ma:contentTypeVersion="20" ma:contentTypeDescription="Create a new document." ma:contentTypeScope="" ma:versionID="a2ef4ddf23242843b419a2d823c76453">
  <xsd:schema xmlns:xsd="http://www.w3.org/2001/XMLSchema" xmlns:xs="http://www.w3.org/2001/XMLSchema" xmlns:p="http://schemas.microsoft.com/office/2006/metadata/properties" xmlns:ns2="8da4c2a0-c622-4fcb-8f89-aa169ff1466e" xmlns:ns3="5e3c9bd4-c023-4532-91a1-2744dbb934ba" targetNamespace="http://schemas.microsoft.com/office/2006/metadata/properties" ma:root="true" ma:fieldsID="ba962068f890c5be9183b4e8bbe2c5df" ns2:_="" ns3:_="">
    <xsd:import namespace="8da4c2a0-c622-4fcb-8f89-aa169ff1466e"/>
    <xsd:import namespace="5e3c9bd4-c023-4532-91a1-2744dbb934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Hyperlink" minOccurs="0"/>
                <xsd:element ref="ns2:lcf76f155ced4ddcb4097134ff3c332f" minOccurs="0"/>
                <xsd:element ref="ns3:TaxCatchAll" minOccurs="0"/>
                <xsd:element ref="ns2:_Flow_SignoffStatus" minOccurs="0"/>
                <xsd:element ref="ns2:MediaServiceObjectDetectorVersions" minOccurs="0"/>
                <xsd:element ref="ns2:MediaServiceSearchPropertie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a4c2a0-c622-4fcb-8f89-aa169ff146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Hyperlink" ma:index="21"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a3279f7-36d9-49c8-b159-0fb02521ca36" ma:termSetId="09814cd3-568e-fe90-9814-8d621ff8fb84" ma:anchorId="fba54fb3-c3e1-fe81-a776-ca4b69148c4d" ma:open="true" ma:isKeyword="false">
      <xsd:complexType>
        <xsd:sequence>
          <xsd:element ref="pc:Terms" minOccurs="0" maxOccurs="1"/>
        </xsd:sequence>
      </xsd:complexType>
    </xsd:element>
    <xsd:element name="_Flow_SignoffStatus" ma:index="25" nillable="true" ma:displayName="Sign-off status" ma:internalName="Sign_x002d_off_x0020_status">
      <xsd:simpleType>
        <xsd:restriction base="dms:Text"/>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3c9bd4-c023-4532-91a1-2744dbb934b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f7e1f3b-d342-4358-8880-e63885c8593c}" ma:internalName="TaxCatchAll" ma:showField="CatchAllData" ma:web="5e3c9bd4-c023-4532-91a1-2744dbb934ba">
      <xsd:complexType>
        <xsd:complexContent>
          <xsd:extension base="dms:MultiChoiceLookup">
            <xsd:sequence>
              <xsd:element name="Value" type="dms:Lookup" maxOccurs="unbounded" minOccurs="0" nillable="true"/>
            </xsd:sequence>
          </xsd:extension>
        </xsd:complexContent>
      </xsd:complexType>
    </xsd:element>
    <xsd:element name="_dlc_DocId" ma:index="28" nillable="true" ma:displayName="Document ID Value" ma:description="The value of the document ID assigned to this item." ma:indexed="true" ma:internalName="_dlc_DocId" ma:readOnly="true">
      <xsd:simpleType>
        <xsd:restriction base="dms:Text"/>
      </xsd:simpleType>
    </xsd:element>
    <xsd:element name="_dlc_DocIdUrl" ma:index="2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821C7A-0745-4D30-B7CF-D7B3C9E4F229}">
  <ds:schemaRefs>
    <ds:schemaRef ds:uri="http://schemas.microsoft.com/sharepoint/v3/contenttype/forms"/>
  </ds:schemaRefs>
</ds:datastoreItem>
</file>

<file path=customXml/itemProps2.xml><?xml version="1.0" encoding="utf-8"?>
<ds:datastoreItem xmlns:ds="http://schemas.openxmlformats.org/officeDocument/2006/customXml" ds:itemID="{4A50915E-57C8-4DB1-B2F5-1D9A742838C4}">
  <ds:schemaRefs>
    <ds:schemaRef ds:uri="http://schemas.microsoft.com/sharepoint/events"/>
  </ds:schemaRefs>
</ds:datastoreItem>
</file>

<file path=customXml/itemProps3.xml><?xml version="1.0" encoding="utf-8"?>
<ds:datastoreItem xmlns:ds="http://schemas.openxmlformats.org/officeDocument/2006/customXml" ds:itemID="{46668E99-3ED9-4AB3-9CA6-BD8F7C5BA9E7}">
  <ds:schemaRefs>
    <ds:schemaRef ds:uri="http://purl.org/dc/elements/1.1/"/>
    <ds:schemaRef ds:uri="8da4c2a0-c622-4fcb-8f89-aa169ff1466e"/>
    <ds:schemaRef ds:uri="http://www.w3.org/XML/1998/namespace"/>
    <ds:schemaRef ds:uri="http://purl.org/dc/dcmitype/"/>
    <ds:schemaRef ds:uri="http://schemas.microsoft.com/office/2006/documentManagement/types"/>
    <ds:schemaRef ds:uri="http://schemas.openxmlformats.org/package/2006/metadata/core-properties"/>
    <ds:schemaRef ds:uri="http://schemas.microsoft.com/office/2006/metadata/properties"/>
    <ds:schemaRef ds:uri="5e3c9bd4-c023-4532-91a1-2744dbb934ba"/>
    <ds:schemaRef ds:uri="http://schemas.microsoft.com/office/infopath/2007/PartnerControls"/>
    <ds:schemaRef ds:uri="http://purl.org/dc/terms/"/>
  </ds:schemaRefs>
</ds:datastoreItem>
</file>

<file path=customXml/itemProps4.xml><?xml version="1.0" encoding="utf-8"?>
<ds:datastoreItem xmlns:ds="http://schemas.openxmlformats.org/officeDocument/2006/customXml" ds:itemID="{031F1969-62C3-49FA-BA84-F25F743242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a4c2a0-c622-4fcb-8f89-aa169ff1466e"/>
    <ds:schemaRef ds:uri="5e3c9bd4-c023-4532-91a1-2744dbb934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Rystad_V7</Template>
  <TotalTime>1148</TotalTime>
  <Words>855</Words>
  <Application>Microsoft Office PowerPoint</Application>
  <PresentationFormat>Widescreen</PresentationFormat>
  <Paragraphs>83</Paragraphs>
  <Slides>19</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Aptos</vt:lpstr>
      <vt:lpstr>Open Sans</vt:lpstr>
      <vt:lpstr>Verdana</vt:lpstr>
      <vt:lpstr>Calibri Light</vt:lpstr>
      <vt:lpstr>Calibri</vt:lpstr>
      <vt:lpstr>Segoe UI</vt:lpstr>
      <vt:lpstr>Arial</vt:lpstr>
      <vt:lpstr>Office-tema</vt:lpstr>
      <vt:lpstr>Automated creation of weather maps using global forecast and reanalysis models</vt:lpstr>
      <vt:lpstr>Context</vt:lpstr>
      <vt:lpstr>Weather</vt:lpstr>
      <vt:lpstr>Research on weather forecast data availability</vt:lpstr>
      <vt:lpstr>Global Forecast System (GFS)</vt:lpstr>
      <vt:lpstr>GFS model resolution example</vt:lpstr>
      <vt:lpstr>GFS REST API Access</vt:lpstr>
      <vt:lpstr>Data processing and map generation</vt:lpstr>
      <vt:lpstr>Reanalysis – looking back to history</vt:lpstr>
      <vt:lpstr>Multidimensional raster data</vt:lpstr>
      <vt:lpstr>Working with CRF in ArcGIS Pro</vt:lpstr>
      <vt:lpstr>Examples</vt:lpstr>
      <vt:lpstr>PowerPoint Presentation</vt:lpstr>
      <vt:lpstr>PowerPoint Presentation</vt:lpstr>
      <vt:lpstr>PowerPoint Presentation</vt:lpstr>
      <vt:lpstr>PowerPoint Presentation</vt:lpstr>
      <vt:lpstr>PowerPoint Presentation</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Automated creation of weather maps using global forecast and reanalysis models</dc:title>
  <dc:creator>Peter Pavlicko</dc:creator>
  <cp:lastModifiedBy>Peter Pavlicko</cp:lastModifiedBy>
  <cp:revision>13</cp:revision>
  <cp:lastPrinted>2022-09-30T12:44:48Z</cp:lastPrinted>
  <dcterms:created xsi:type="dcterms:W3CDTF">2024-09-02T20:27:56Z</dcterms:created>
  <dcterms:modified xsi:type="dcterms:W3CDTF">2024-09-06T08:02:20Z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0x010100143C484B8EEB774BBB8F42929DD87054</vt:lpwstr>
  </property>
  <property fmtid="{D5CDD505-2E9C-101B-9397-08002B2CF9AE}" pid="3" name="MediaServiceImageTags">
    <vt:lpwstr/>
  </property>
  <property fmtid="{D5CDD505-2E9C-101B-9397-08002B2CF9AE}" pid="4" name="_dlc_DocIdItemGuid">
    <vt:lpwstr>113c5436-10d2-48ce-9f73-ebbed57c532f</vt:lpwstr>
  </property>
</Properties>
</file>