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5" r:id="rId2"/>
    <p:sldId id="270" r:id="rId3"/>
    <p:sldId id="283" r:id="rId4"/>
    <p:sldId id="286" r:id="rId5"/>
    <p:sldId id="287" r:id="rId6"/>
    <p:sldId id="288" r:id="rId7"/>
    <p:sldId id="289" r:id="rId8"/>
    <p:sldId id="290" r:id="rId9"/>
    <p:sldId id="260" r:id="rId10"/>
    <p:sldId id="274" r:id="rId11"/>
    <p:sldId id="291" r:id="rId12"/>
    <p:sldId id="275" r:id="rId13"/>
    <p:sldId id="276" r:id="rId14"/>
    <p:sldId id="277" r:id="rId15"/>
    <p:sldId id="294" r:id="rId16"/>
    <p:sldId id="278" r:id="rId17"/>
    <p:sldId id="280" r:id="rId18"/>
    <p:sldId id="279" r:id="rId19"/>
    <p:sldId id="292" r:id="rId20"/>
    <p:sldId id="264"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BE7"/>
    <a:srgbClr val="EDE3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94660"/>
  </p:normalViewPr>
  <p:slideViewPr>
    <p:cSldViewPr snapToGrid="0">
      <p:cViewPr varScale="1">
        <p:scale>
          <a:sx n="47" d="100"/>
          <a:sy n="47" d="100"/>
        </p:scale>
        <p:origin x="101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80454D-6AA7-4F9E-8743-A9F1497E1A6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9550527-D31E-42F6-A075-D400594EE51C}">
      <dgm:prSet custT="1"/>
      <dgm:spPr/>
      <dgm:t>
        <a:bodyPr/>
        <a:lstStyle/>
        <a:p>
          <a:pPr>
            <a:lnSpc>
              <a:spcPct val="100000"/>
            </a:lnSpc>
          </a:pPr>
          <a:r>
            <a:rPr lang="en-US" sz="3200" dirty="0">
              <a:solidFill>
                <a:srgbClr val="C00000"/>
              </a:solidFill>
              <a:latin typeface="Times New Roman" panose="02020603050405020304" pitchFamily="18" charset="0"/>
              <a:cs typeface="Times New Roman" panose="02020603050405020304" pitchFamily="18" charset="0"/>
            </a:rPr>
            <a:t>Introduction</a:t>
          </a:r>
        </a:p>
      </dgm:t>
    </dgm:pt>
    <dgm:pt modelId="{6C1EA562-F5CB-4B00-8538-6334B4A77CFA}" type="parTrans" cxnId="{C83FD25C-A81B-4575-817A-97DCAF91D605}">
      <dgm:prSet/>
      <dgm:spPr/>
      <dgm:t>
        <a:bodyPr/>
        <a:lstStyle/>
        <a:p>
          <a:endParaRPr lang="en-US"/>
        </a:p>
      </dgm:t>
    </dgm:pt>
    <dgm:pt modelId="{58EF28E3-2CE8-4689-A38C-E6D7F428C975}" type="sibTrans" cxnId="{C83FD25C-A81B-4575-817A-97DCAF91D605}">
      <dgm:prSet/>
      <dgm:spPr/>
      <dgm:t>
        <a:bodyPr/>
        <a:lstStyle/>
        <a:p>
          <a:endParaRPr lang="en-US"/>
        </a:p>
      </dgm:t>
    </dgm:pt>
    <dgm:pt modelId="{A863653F-045B-4D00-AFCA-6B7E8DE25AD0}">
      <dgm:prSet custT="1"/>
      <dgm:spPr/>
      <dgm:t>
        <a:bodyPr/>
        <a:lstStyle/>
        <a:p>
          <a:pPr>
            <a:lnSpc>
              <a:spcPct val="100000"/>
            </a:lnSpc>
          </a:pPr>
          <a:r>
            <a:rPr lang="en-US" sz="3200" dirty="0">
              <a:solidFill>
                <a:schemeClr val="accent6">
                  <a:lumMod val="50000"/>
                </a:schemeClr>
              </a:solidFill>
              <a:latin typeface="Times New Roman" panose="02020603050405020304" pitchFamily="18" charset="0"/>
              <a:cs typeface="Times New Roman" panose="02020603050405020304" pitchFamily="18" charset="0"/>
            </a:rPr>
            <a:t>Study objective</a:t>
          </a:r>
        </a:p>
      </dgm:t>
    </dgm:pt>
    <dgm:pt modelId="{73CC7B82-5B28-4BEF-AE33-AE4EED894CDA}" type="parTrans" cxnId="{E671ED4B-9FEA-463D-97C3-EEEDF2B16C6D}">
      <dgm:prSet/>
      <dgm:spPr/>
      <dgm:t>
        <a:bodyPr/>
        <a:lstStyle/>
        <a:p>
          <a:endParaRPr lang="en-US"/>
        </a:p>
      </dgm:t>
    </dgm:pt>
    <dgm:pt modelId="{AB77F2B0-309F-4512-A449-559B18FB8485}" type="sibTrans" cxnId="{E671ED4B-9FEA-463D-97C3-EEEDF2B16C6D}">
      <dgm:prSet/>
      <dgm:spPr/>
      <dgm:t>
        <a:bodyPr/>
        <a:lstStyle/>
        <a:p>
          <a:endParaRPr lang="en-US"/>
        </a:p>
      </dgm:t>
    </dgm:pt>
    <dgm:pt modelId="{0D13A37E-B892-439E-8473-54F9C8BAC695}">
      <dgm:prSet custT="1"/>
      <dgm:spPr/>
      <dgm:t>
        <a:bodyPr/>
        <a:lstStyle/>
        <a:p>
          <a:pPr>
            <a:lnSpc>
              <a:spcPct val="100000"/>
            </a:lnSpc>
          </a:pPr>
          <a:r>
            <a:rPr lang="en-US" sz="3200" dirty="0">
              <a:solidFill>
                <a:srgbClr val="00B0F0"/>
              </a:solidFill>
              <a:latin typeface="Times New Roman" panose="02020603050405020304" pitchFamily="18" charset="0"/>
              <a:cs typeface="Times New Roman" panose="02020603050405020304" pitchFamily="18" charset="0"/>
            </a:rPr>
            <a:t>Study questions</a:t>
          </a:r>
        </a:p>
      </dgm:t>
    </dgm:pt>
    <dgm:pt modelId="{0848D073-80CF-428C-8045-4955EF98A0D7}" type="parTrans" cxnId="{18664C43-82CC-4A66-979E-5395CB25F0F2}">
      <dgm:prSet/>
      <dgm:spPr/>
      <dgm:t>
        <a:bodyPr/>
        <a:lstStyle/>
        <a:p>
          <a:endParaRPr lang="en-US"/>
        </a:p>
      </dgm:t>
    </dgm:pt>
    <dgm:pt modelId="{5CEFCD6C-52D5-4EC1-B557-D2B9291EA017}" type="sibTrans" cxnId="{18664C43-82CC-4A66-979E-5395CB25F0F2}">
      <dgm:prSet/>
      <dgm:spPr/>
      <dgm:t>
        <a:bodyPr/>
        <a:lstStyle/>
        <a:p>
          <a:endParaRPr lang="en-US"/>
        </a:p>
      </dgm:t>
    </dgm:pt>
    <dgm:pt modelId="{B5A9F5E1-4CDA-479E-9F51-E6AE7EAE1AA8}">
      <dgm:prSet custT="1"/>
      <dgm:spPr/>
      <dgm:t>
        <a:bodyPr/>
        <a:lstStyle/>
        <a:p>
          <a:pPr>
            <a:lnSpc>
              <a:spcPct val="100000"/>
            </a:lnSpc>
          </a:pPr>
          <a:r>
            <a:rPr lang="en-US" sz="3200" dirty="0">
              <a:solidFill>
                <a:schemeClr val="accent5"/>
              </a:solidFill>
              <a:latin typeface="Times New Roman" panose="02020603050405020304" pitchFamily="18" charset="0"/>
              <a:cs typeface="Times New Roman" panose="02020603050405020304" pitchFamily="18" charset="0"/>
            </a:rPr>
            <a:t>Material and methods</a:t>
          </a:r>
        </a:p>
      </dgm:t>
    </dgm:pt>
    <dgm:pt modelId="{7EB7AC5A-CBC1-4929-B65E-236CD678B0C0}" type="parTrans" cxnId="{5458FC1A-8C48-4534-AC2B-90123D3AF488}">
      <dgm:prSet/>
      <dgm:spPr/>
      <dgm:t>
        <a:bodyPr/>
        <a:lstStyle/>
        <a:p>
          <a:endParaRPr lang="en-US"/>
        </a:p>
      </dgm:t>
    </dgm:pt>
    <dgm:pt modelId="{9E426733-B488-4F00-A6EB-2D9EDFCA3838}" type="sibTrans" cxnId="{5458FC1A-8C48-4534-AC2B-90123D3AF488}">
      <dgm:prSet/>
      <dgm:spPr/>
      <dgm:t>
        <a:bodyPr/>
        <a:lstStyle/>
        <a:p>
          <a:endParaRPr lang="en-US"/>
        </a:p>
      </dgm:t>
    </dgm:pt>
    <dgm:pt modelId="{98776E43-56C5-4997-A929-F2F0111D955A}">
      <dgm:prSet custT="1"/>
      <dgm:spPr/>
      <dgm:t>
        <a:bodyPr/>
        <a:lstStyle/>
        <a:p>
          <a:pPr>
            <a:lnSpc>
              <a:spcPct val="100000"/>
            </a:lnSpc>
          </a:pPr>
          <a:r>
            <a:rPr lang="en-US" sz="3200" dirty="0">
              <a:solidFill>
                <a:srgbClr val="00B050"/>
              </a:solidFill>
              <a:latin typeface="Times New Roman" panose="02020603050405020304" pitchFamily="18" charset="0"/>
              <a:cs typeface="Times New Roman" panose="02020603050405020304" pitchFamily="18" charset="0"/>
            </a:rPr>
            <a:t>Results and discussion</a:t>
          </a:r>
        </a:p>
      </dgm:t>
    </dgm:pt>
    <dgm:pt modelId="{0FCAC4FA-00A3-4857-9F70-B2DC5DC3270B}" type="parTrans" cxnId="{5B237074-1CCB-4CD1-9FD3-3373B606422E}">
      <dgm:prSet/>
      <dgm:spPr/>
      <dgm:t>
        <a:bodyPr/>
        <a:lstStyle/>
        <a:p>
          <a:endParaRPr lang="en-US"/>
        </a:p>
      </dgm:t>
    </dgm:pt>
    <dgm:pt modelId="{00F78A38-B8AC-4910-B08F-0CE6AED8CAB3}" type="sibTrans" cxnId="{5B237074-1CCB-4CD1-9FD3-3373B606422E}">
      <dgm:prSet/>
      <dgm:spPr/>
      <dgm:t>
        <a:bodyPr/>
        <a:lstStyle/>
        <a:p>
          <a:endParaRPr lang="en-US"/>
        </a:p>
      </dgm:t>
    </dgm:pt>
    <dgm:pt modelId="{BDBB3795-A6BC-4B17-BF0A-46BA88A18E60}">
      <dgm:prSet custT="1"/>
      <dgm:spPr/>
      <dgm:t>
        <a:bodyPr/>
        <a:lstStyle/>
        <a:p>
          <a:pPr>
            <a:lnSpc>
              <a:spcPct val="100000"/>
            </a:lnSpc>
          </a:pPr>
          <a:r>
            <a:rPr lang="en-US" sz="3200" dirty="0">
              <a:solidFill>
                <a:schemeClr val="accent2">
                  <a:lumMod val="75000"/>
                </a:schemeClr>
              </a:solidFill>
              <a:latin typeface="Times New Roman" panose="02020603050405020304" pitchFamily="18" charset="0"/>
              <a:cs typeface="Times New Roman" panose="02020603050405020304" pitchFamily="18" charset="0"/>
            </a:rPr>
            <a:t>Conclusion</a:t>
          </a:r>
          <a:r>
            <a:rPr lang="en-US" sz="3200" dirty="0">
              <a:solidFill>
                <a:srgbClr val="C00000"/>
              </a:solidFill>
              <a:latin typeface="Times New Roman" panose="02020603050405020304" pitchFamily="18" charset="0"/>
              <a:cs typeface="Times New Roman" panose="02020603050405020304" pitchFamily="18" charset="0"/>
            </a:rPr>
            <a:t> </a:t>
          </a:r>
        </a:p>
      </dgm:t>
    </dgm:pt>
    <dgm:pt modelId="{D9C53934-9DF8-4F59-91B4-B7E4DC23DD80}" type="parTrans" cxnId="{F3934B20-D048-409E-9697-F5E08022BDED}">
      <dgm:prSet/>
      <dgm:spPr/>
      <dgm:t>
        <a:bodyPr/>
        <a:lstStyle/>
        <a:p>
          <a:endParaRPr lang="en-US"/>
        </a:p>
      </dgm:t>
    </dgm:pt>
    <dgm:pt modelId="{900A035B-B538-4C9C-A00D-4B4AF0EBBE8B}" type="sibTrans" cxnId="{F3934B20-D048-409E-9697-F5E08022BDED}">
      <dgm:prSet/>
      <dgm:spPr/>
      <dgm:t>
        <a:bodyPr/>
        <a:lstStyle/>
        <a:p>
          <a:endParaRPr lang="en-US"/>
        </a:p>
      </dgm:t>
    </dgm:pt>
    <dgm:pt modelId="{3CE8EFA6-709C-4FD1-858B-20321FE0EF33}" type="pres">
      <dgm:prSet presAssocID="{AB80454D-6AA7-4F9E-8743-A9F1497E1A66}" presName="root" presStyleCnt="0">
        <dgm:presLayoutVars>
          <dgm:dir/>
          <dgm:resizeHandles val="exact"/>
        </dgm:presLayoutVars>
      </dgm:prSet>
      <dgm:spPr/>
    </dgm:pt>
    <dgm:pt modelId="{FD309602-5A4C-4249-BDBE-D62E12AA5A94}" type="pres">
      <dgm:prSet presAssocID="{F9550527-D31E-42F6-A075-D400594EE51C}" presName="compNode" presStyleCnt="0"/>
      <dgm:spPr/>
    </dgm:pt>
    <dgm:pt modelId="{2EBD270E-C5CB-4BA5-84BB-97F33619AFBD}" type="pres">
      <dgm:prSet presAssocID="{F9550527-D31E-42F6-A075-D400594EE51C}" presName="bgRect" presStyleLbl="bgShp" presStyleIdx="0" presStyleCnt="6"/>
      <dgm:spPr/>
    </dgm:pt>
    <dgm:pt modelId="{AEFE6603-CD7E-4ECD-B208-DFB86023FBA9}" type="pres">
      <dgm:prSet presAssocID="{F9550527-D31E-42F6-A075-D400594EE51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78D8D4C2-0C37-4776-A164-79E34F611AF0}" type="pres">
      <dgm:prSet presAssocID="{F9550527-D31E-42F6-A075-D400594EE51C}" presName="spaceRect" presStyleCnt="0"/>
      <dgm:spPr/>
    </dgm:pt>
    <dgm:pt modelId="{315BDFC4-FA41-4F17-9610-FC62BB90C96B}" type="pres">
      <dgm:prSet presAssocID="{F9550527-D31E-42F6-A075-D400594EE51C}" presName="parTx" presStyleLbl="revTx" presStyleIdx="0" presStyleCnt="6">
        <dgm:presLayoutVars>
          <dgm:chMax val="0"/>
          <dgm:chPref val="0"/>
        </dgm:presLayoutVars>
      </dgm:prSet>
      <dgm:spPr/>
    </dgm:pt>
    <dgm:pt modelId="{A555E89A-0A4A-4C92-AE5A-7E20FF4E8DD4}" type="pres">
      <dgm:prSet presAssocID="{58EF28E3-2CE8-4689-A38C-E6D7F428C975}" presName="sibTrans" presStyleCnt="0"/>
      <dgm:spPr/>
    </dgm:pt>
    <dgm:pt modelId="{404AEE24-7783-49DC-A72E-0761A103792D}" type="pres">
      <dgm:prSet presAssocID="{A863653F-045B-4D00-AFCA-6B7E8DE25AD0}" presName="compNode" presStyleCnt="0"/>
      <dgm:spPr/>
    </dgm:pt>
    <dgm:pt modelId="{BA3EC5B8-1F1C-4EB9-83F1-24CD5523F262}" type="pres">
      <dgm:prSet presAssocID="{A863653F-045B-4D00-AFCA-6B7E8DE25AD0}" presName="bgRect" presStyleLbl="bgShp" presStyleIdx="1" presStyleCnt="6"/>
      <dgm:spPr/>
    </dgm:pt>
    <dgm:pt modelId="{3E562B7C-C7B8-43DB-9C01-F6EBBF0F1689}" type="pres">
      <dgm:prSet presAssocID="{A863653F-045B-4D00-AFCA-6B7E8DE25AD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89A01D33-328A-4D0D-BF81-D5E61ED12C93}" type="pres">
      <dgm:prSet presAssocID="{A863653F-045B-4D00-AFCA-6B7E8DE25AD0}" presName="spaceRect" presStyleCnt="0"/>
      <dgm:spPr/>
    </dgm:pt>
    <dgm:pt modelId="{64A2C905-44AB-47E0-A8B5-661E5F9565E3}" type="pres">
      <dgm:prSet presAssocID="{A863653F-045B-4D00-AFCA-6B7E8DE25AD0}" presName="parTx" presStyleLbl="revTx" presStyleIdx="1" presStyleCnt="6">
        <dgm:presLayoutVars>
          <dgm:chMax val="0"/>
          <dgm:chPref val="0"/>
        </dgm:presLayoutVars>
      </dgm:prSet>
      <dgm:spPr/>
    </dgm:pt>
    <dgm:pt modelId="{1C30BEDC-900E-4E9F-9B4B-178AD787AF6A}" type="pres">
      <dgm:prSet presAssocID="{AB77F2B0-309F-4512-A449-559B18FB8485}" presName="sibTrans" presStyleCnt="0"/>
      <dgm:spPr/>
    </dgm:pt>
    <dgm:pt modelId="{63DF66AC-D668-471A-862E-24F71B8CB17F}" type="pres">
      <dgm:prSet presAssocID="{0D13A37E-B892-439E-8473-54F9C8BAC695}" presName="compNode" presStyleCnt="0"/>
      <dgm:spPr/>
    </dgm:pt>
    <dgm:pt modelId="{1EE88E22-FB9F-477B-9EF0-17FB536C016D}" type="pres">
      <dgm:prSet presAssocID="{0D13A37E-B892-439E-8473-54F9C8BAC695}" presName="bgRect" presStyleLbl="bgShp" presStyleIdx="2" presStyleCnt="6"/>
      <dgm:spPr/>
    </dgm:pt>
    <dgm:pt modelId="{4C7AD2A4-5B5D-412C-91BF-60427472EC2F}" type="pres">
      <dgm:prSet presAssocID="{0D13A37E-B892-439E-8473-54F9C8BAC69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2FB1E075-A84B-4F9F-9939-14F52B31EF62}" type="pres">
      <dgm:prSet presAssocID="{0D13A37E-B892-439E-8473-54F9C8BAC695}" presName="spaceRect" presStyleCnt="0"/>
      <dgm:spPr/>
    </dgm:pt>
    <dgm:pt modelId="{8A22BE1A-211F-4FDA-8448-DC17AA8FA5E0}" type="pres">
      <dgm:prSet presAssocID="{0D13A37E-B892-439E-8473-54F9C8BAC695}" presName="parTx" presStyleLbl="revTx" presStyleIdx="2" presStyleCnt="6">
        <dgm:presLayoutVars>
          <dgm:chMax val="0"/>
          <dgm:chPref val="0"/>
        </dgm:presLayoutVars>
      </dgm:prSet>
      <dgm:spPr/>
    </dgm:pt>
    <dgm:pt modelId="{07A7A989-2B29-42C6-83E4-F2741D84EF1A}" type="pres">
      <dgm:prSet presAssocID="{5CEFCD6C-52D5-4EC1-B557-D2B9291EA017}" presName="sibTrans" presStyleCnt="0"/>
      <dgm:spPr/>
    </dgm:pt>
    <dgm:pt modelId="{25399294-05C4-4C8E-BE80-C5ABF8938BE1}" type="pres">
      <dgm:prSet presAssocID="{B5A9F5E1-4CDA-479E-9F51-E6AE7EAE1AA8}" presName="compNode" presStyleCnt="0"/>
      <dgm:spPr/>
    </dgm:pt>
    <dgm:pt modelId="{FDF225FC-AA84-47BC-BC13-90419CACF34C}" type="pres">
      <dgm:prSet presAssocID="{B5A9F5E1-4CDA-479E-9F51-E6AE7EAE1AA8}" presName="bgRect" presStyleLbl="bgShp" presStyleIdx="3" presStyleCnt="6"/>
      <dgm:spPr/>
    </dgm:pt>
    <dgm:pt modelId="{80E74882-D331-4450-BFD8-A4C840A0AD00}" type="pres">
      <dgm:prSet presAssocID="{B5A9F5E1-4CDA-479E-9F51-E6AE7EAE1AA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lask"/>
        </a:ext>
      </dgm:extLst>
    </dgm:pt>
    <dgm:pt modelId="{C08214BB-956C-47A6-870D-440B9D0C2944}" type="pres">
      <dgm:prSet presAssocID="{B5A9F5E1-4CDA-479E-9F51-E6AE7EAE1AA8}" presName="spaceRect" presStyleCnt="0"/>
      <dgm:spPr/>
    </dgm:pt>
    <dgm:pt modelId="{35066F46-946C-4BCF-9FAB-51A82F261CF9}" type="pres">
      <dgm:prSet presAssocID="{B5A9F5E1-4CDA-479E-9F51-E6AE7EAE1AA8}" presName="parTx" presStyleLbl="revTx" presStyleIdx="3" presStyleCnt="6">
        <dgm:presLayoutVars>
          <dgm:chMax val="0"/>
          <dgm:chPref val="0"/>
        </dgm:presLayoutVars>
      </dgm:prSet>
      <dgm:spPr/>
    </dgm:pt>
    <dgm:pt modelId="{4B22F2F6-6343-46CA-84F3-82820B0B2A4C}" type="pres">
      <dgm:prSet presAssocID="{9E426733-B488-4F00-A6EB-2D9EDFCA3838}" presName="sibTrans" presStyleCnt="0"/>
      <dgm:spPr/>
    </dgm:pt>
    <dgm:pt modelId="{8A946102-BB69-496D-AE98-E8B26C409DB4}" type="pres">
      <dgm:prSet presAssocID="{98776E43-56C5-4997-A929-F2F0111D955A}" presName="compNode" presStyleCnt="0"/>
      <dgm:spPr/>
    </dgm:pt>
    <dgm:pt modelId="{2823D447-DDEC-4C11-922C-4335FDDC1D7F}" type="pres">
      <dgm:prSet presAssocID="{98776E43-56C5-4997-A929-F2F0111D955A}" presName="bgRect" presStyleLbl="bgShp" presStyleIdx="4" presStyleCnt="6"/>
      <dgm:spPr/>
    </dgm:pt>
    <dgm:pt modelId="{CB39F87B-60BE-474C-A340-398D53095568}" type="pres">
      <dgm:prSet presAssocID="{98776E43-56C5-4997-A929-F2F0111D955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0235CE26-30D7-4895-AB32-69B71EBA418C}" type="pres">
      <dgm:prSet presAssocID="{98776E43-56C5-4997-A929-F2F0111D955A}" presName="spaceRect" presStyleCnt="0"/>
      <dgm:spPr/>
    </dgm:pt>
    <dgm:pt modelId="{E94C179C-BEF0-4572-9E71-A205D5C696F1}" type="pres">
      <dgm:prSet presAssocID="{98776E43-56C5-4997-A929-F2F0111D955A}" presName="parTx" presStyleLbl="revTx" presStyleIdx="4" presStyleCnt="6">
        <dgm:presLayoutVars>
          <dgm:chMax val="0"/>
          <dgm:chPref val="0"/>
        </dgm:presLayoutVars>
      </dgm:prSet>
      <dgm:spPr/>
    </dgm:pt>
    <dgm:pt modelId="{E963F505-7731-4291-90EA-B8BB5CA27CD1}" type="pres">
      <dgm:prSet presAssocID="{00F78A38-B8AC-4910-B08F-0CE6AED8CAB3}" presName="sibTrans" presStyleCnt="0"/>
      <dgm:spPr/>
    </dgm:pt>
    <dgm:pt modelId="{489554E9-CECD-42BD-9277-0811CEB85599}" type="pres">
      <dgm:prSet presAssocID="{BDBB3795-A6BC-4B17-BF0A-46BA88A18E60}" presName="compNode" presStyleCnt="0"/>
      <dgm:spPr/>
    </dgm:pt>
    <dgm:pt modelId="{CC7B31E1-3BBA-4DB6-96D5-95D7C8982FBA}" type="pres">
      <dgm:prSet presAssocID="{BDBB3795-A6BC-4B17-BF0A-46BA88A18E60}" presName="bgRect" presStyleLbl="bgShp" presStyleIdx="5" presStyleCnt="6"/>
      <dgm:spPr/>
    </dgm:pt>
    <dgm:pt modelId="{B1AF7A62-AB4A-417E-8AF1-9C1D83AC57CE}" type="pres">
      <dgm:prSet presAssocID="{BDBB3795-A6BC-4B17-BF0A-46BA88A18E6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avel"/>
        </a:ext>
      </dgm:extLst>
    </dgm:pt>
    <dgm:pt modelId="{FB078652-7234-41A6-AC7F-CA2F10CBB573}" type="pres">
      <dgm:prSet presAssocID="{BDBB3795-A6BC-4B17-BF0A-46BA88A18E60}" presName="spaceRect" presStyleCnt="0"/>
      <dgm:spPr/>
    </dgm:pt>
    <dgm:pt modelId="{3B79B489-BBC7-4CAC-A2A2-47F58C966127}" type="pres">
      <dgm:prSet presAssocID="{BDBB3795-A6BC-4B17-BF0A-46BA88A18E60}" presName="parTx" presStyleLbl="revTx" presStyleIdx="5" presStyleCnt="6">
        <dgm:presLayoutVars>
          <dgm:chMax val="0"/>
          <dgm:chPref val="0"/>
        </dgm:presLayoutVars>
      </dgm:prSet>
      <dgm:spPr/>
    </dgm:pt>
  </dgm:ptLst>
  <dgm:cxnLst>
    <dgm:cxn modelId="{5458FC1A-8C48-4534-AC2B-90123D3AF488}" srcId="{AB80454D-6AA7-4F9E-8743-A9F1497E1A66}" destId="{B5A9F5E1-4CDA-479E-9F51-E6AE7EAE1AA8}" srcOrd="3" destOrd="0" parTransId="{7EB7AC5A-CBC1-4929-B65E-236CD678B0C0}" sibTransId="{9E426733-B488-4F00-A6EB-2D9EDFCA3838}"/>
    <dgm:cxn modelId="{F3934B20-D048-409E-9697-F5E08022BDED}" srcId="{AB80454D-6AA7-4F9E-8743-A9F1497E1A66}" destId="{BDBB3795-A6BC-4B17-BF0A-46BA88A18E60}" srcOrd="5" destOrd="0" parTransId="{D9C53934-9DF8-4F59-91B4-B7E4DC23DD80}" sibTransId="{900A035B-B538-4C9C-A00D-4B4AF0EBBE8B}"/>
    <dgm:cxn modelId="{5AAFA75C-03AB-49F2-A0BB-A1A9A1E611CD}" type="presOf" srcId="{AB80454D-6AA7-4F9E-8743-A9F1497E1A66}" destId="{3CE8EFA6-709C-4FD1-858B-20321FE0EF33}" srcOrd="0" destOrd="0" presId="urn:microsoft.com/office/officeart/2018/2/layout/IconVerticalSolidList"/>
    <dgm:cxn modelId="{C83FD25C-A81B-4575-817A-97DCAF91D605}" srcId="{AB80454D-6AA7-4F9E-8743-A9F1497E1A66}" destId="{F9550527-D31E-42F6-A075-D400594EE51C}" srcOrd="0" destOrd="0" parTransId="{6C1EA562-F5CB-4B00-8538-6334B4A77CFA}" sibTransId="{58EF28E3-2CE8-4689-A38C-E6D7F428C975}"/>
    <dgm:cxn modelId="{18664C43-82CC-4A66-979E-5395CB25F0F2}" srcId="{AB80454D-6AA7-4F9E-8743-A9F1497E1A66}" destId="{0D13A37E-B892-439E-8473-54F9C8BAC695}" srcOrd="2" destOrd="0" parTransId="{0848D073-80CF-428C-8045-4955EF98A0D7}" sibTransId="{5CEFCD6C-52D5-4EC1-B557-D2B9291EA017}"/>
    <dgm:cxn modelId="{E671ED4B-9FEA-463D-97C3-EEEDF2B16C6D}" srcId="{AB80454D-6AA7-4F9E-8743-A9F1497E1A66}" destId="{A863653F-045B-4D00-AFCA-6B7E8DE25AD0}" srcOrd="1" destOrd="0" parTransId="{73CC7B82-5B28-4BEF-AE33-AE4EED894CDA}" sibTransId="{AB77F2B0-309F-4512-A449-559B18FB8485}"/>
    <dgm:cxn modelId="{F2B57772-0478-4D3D-86E5-4AF6504C17A3}" type="presOf" srcId="{F9550527-D31E-42F6-A075-D400594EE51C}" destId="{315BDFC4-FA41-4F17-9610-FC62BB90C96B}" srcOrd="0" destOrd="0" presId="urn:microsoft.com/office/officeart/2018/2/layout/IconVerticalSolidList"/>
    <dgm:cxn modelId="{5B237074-1CCB-4CD1-9FD3-3373B606422E}" srcId="{AB80454D-6AA7-4F9E-8743-A9F1497E1A66}" destId="{98776E43-56C5-4997-A929-F2F0111D955A}" srcOrd="4" destOrd="0" parTransId="{0FCAC4FA-00A3-4857-9F70-B2DC5DC3270B}" sibTransId="{00F78A38-B8AC-4910-B08F-0CE6AED8CAB3}"/>
    <dgm:cxn modelId="{228CA358-EF07-46CF-96A1-BD64D1C417EE}" type="presOf" srcId="{0D13A37E-B892-439E-8473-54F9C8BAC695}" destId="{8A22BE1A-211F-4FDA-8448-DC17AA8FA5E0}" srcOrd="0" destOrd="0" presId="urn:microsoft.com/office/officeart/2018/2/layout/IconVerticalSolidList"/>
    <dgm:cxn modelId="{05B01FCC-1F48-433D-8678-CA8330286921}" type="presOf" srcId="{BDBB3795-A6BC-4B17-BF0A-46BA88A18E60}" destId="{3B79B489-BBC7-4CAC-A2A2-47F58C966127}" srcOrd="0" destOrd="0" presId="urn:microsoft.com/office/officeart/2018/2/layout/IconVerticalSolidList"/>
    <dgm:cxn modelId="{4004DED9-887A-4374-9F94-3FDA7B4F6FD9}" type="presOf" srcId="{A863653F-045B-4D00-AFCA-6B7E8DE25AD0}" destId="{64A2C905-44AB-47E0-A8B5-661E5F9565E3}" srcOrd="0" destOrd="0" presId="urn:microsoft.com/office/officeart/2018/2/layout/IconVerticalSolidList"/>
    <dgm:cxn modelId="{DECF77F0-59BA-4A0F-99E2-4D242DF3DC86}" type="presOf" srcId="{98776E43-56C5-4997-A929-F2F0111D955A}" destId="{E94C179C-BEF0-4572-9E71-A205D5C696F1}" srcOrd="0" destOrd="0" presId="urn:microsoft.com/office/officeart/2018/2/layout/IconVerticalSolidList"/>
    <dgm:cxn modelId="{04E310FC-ACA8-4E46-BCDB-76C995E2C4F6}" type="presOf" srcId="{B5A9F5E1-4CDA-479E-9F51-E6AE7EAE1AA8}" destId="{35066F46-946C-4BCF-9FAB-51A82F261CF9}" srcOrd="0" destOrd="0" presId="urn:microsoft.com/office/officeart/2018/2/layout/IconVerticalSolidList"/>
    <dgm:cxn modelId="{1C272A5C-9330-41A9-AF4F-C23FB3077BB9}" type="presParOf" srcId="{3CE8EFA6-709C-4FD1-858B-20321FE0EF33}" destId="{FD309602-5A4C-4249-BDBE-D62E12AA5A94}" srcOrd="0" destOrd="0" presId="urn:microsoft.com/office/officeart/2018/2/layout/IconVerticalSolidList"/>
    <dgm:cxn modelId="{17C454E2-57E8-4EC8-8BD8-1320E8C68A54}" type="presParOf" srcId="{FD309602-5A4C-4249-BDBE-D62E12AA5A94}" destId="{2EBD270E-C5CB-4BA5-84BB-97F33619AFBD}" srcOrd="0" destOrd="0" presId="urn:microsoft.com/office/officeart/2018/2/layout/IconVerticalSolidList"/>
    <dgm:cxn modelId="{4D71BB88-C6E5-4305-B61E-455294EB8A6A}" type="presParOf" srcId="{FD309602-5A4C-4249-BDBE-D62E12AA5A94}" destId="{AEFE6603-CD7E-4ECD-B208-DFB86023FBA9}" srcOrd="1" destOrd="0" presId="urn:microsoft.com/office/officeart/2018/2/layout/IconVerticalSolidList"/>
    <dgm:cxn modelId="{7764ABBE-1449-4755-894C-EC019F441AB0}" type="presParOf" srcId="{FD309602-5A4C-4249-BDBE-D62E12AA5A94}" destId="{78D8D4C2-0C37-4776-A164-79E34F611AF0}" srcOrd="2" destOrd="0" presId="urn:microsoft.com/office/officeart/2018/2/layout/IconVerticalSolidList"/>
    <dgm:cxn modelId="{87834C46-CFA6-4017-A8F8-669C66D7314F}" type="presParOf" srcId="{FD309602-5A4C-4249-BDBE-D62E12AA5A94}" destId="{315BDFC4-FA41-4F17-9610-FC62BB90C96B}" srcOrd="3" destOrd="0" presId="urn:microsoft.com/office/officeart/2018/2/layout/IconVerticalSolidList"/>
    <dgm:cxn modelId="{D1ABFD17-4C93-43CA-99D6-81BAEFB50C4E}" type="presParOf" srcId="{3CE8EFA6-709C-4FD1-858B-20321FE0EF33}" destId="{A555E89A-0A4A-4C92-AE5A-7E20FF4E8DD4}" srcOrd="1" destOrd="0" presId="urn:microsoft.com/office/officeart/2018/2/layout/IconVerticalSolidList"/>
    <dgm:cxn modelId="{2ACAFD30-35AD-4BA5-98F3-BD9CE0BAD899}" type="presParOf" srcId="{3CE8EFA6-709C-4FD1-858B-20321FE0EF33}" destId="{404AEE24-7783-49DC-A72E-0761A103792D}" srcOrd="2" destOrd="0" presId="urn:microsoft.com/office/officeart/2018/2/layout/IconVerticalSolidList"/>
    <dgm:cxn modelId="{26FCA7A2-2168-4447-AF3E-EEB431990110}" type="presParOf" srcId="{404AEE24-7783-49DC-A72E-0761A103792D}" destId="{BA3EC5B8-1F1C-4EB9-83F1-24CD5523F262}" srcOrd="0" destOrd="0" presId="urn:microsoft.com/office/officeart/2018/2/layout/IconVerticalSolidList"/>
    <dgm:cxn modelId="{D15E98B0-6D7A-48DB-B4D3-5521CA444CEB}" type="presParOf" srcId="{404AEE24-7783-49DC-A72E-0761A103792D}" destId="{3E562B7C-C7B8-43DB-9C01-F6EBBF0F1689}" srcOrd="1" destOrd="0" presId="urn:microsoft.com/office/officeart/2018/2/layout/IconVerticalSolidList"/>
    <dgm:cxn modelId="{282B3926-5896-4BFF-BB28-84F29F6B806E}" type="presParOf" srcId="{404AEE24-7783-49DC-A72E-0761A103792D}" destId="{89A01D33-328A-4D0D-BF81-D5E61ED12C93}" srcOrd="2" destOrd="0" presId="urn:microsoft.com/office/officeart/2018/2/layout/IconVerticalSolidList"/>
    <dgm:cxn modelId="{DBF05E61-6700-48B1-AE73-F36321DEC8D1}" type="presParOf" srcId="{404AEE24-7783-49DC-A72E-0761A103792D}" destId="{64A2C905-44AB-47E0-A8B5-661E5F9565E3}" srcOrd="3" destOrd="0" presId="urn:microsoft.com/office/officeart/2018/2/layout/IconVerticalSolidList"/>
    <dgm:cxn modelId="{639FB677-DB33-46A8-8AC9-62E402D809E6}" type="presParOf" srcId="{3CE8EFA6-709C-4FD1-858B-20321FE0EF33}" destId="{1C30BEDC-900E-4E9F-9B4B-178AD787AF6A}" srcOrd="3" destOrd="0" presId="urn:microsoft.com/office/officeart/2018/2/layout/IconVerticalSolidList"/>
    <dgm:cxn modelId="{9EDECBC6-0029-4742-9754-14D8B8203233}" type="presParOf" srcId="{3CE8EFA6-709C-4FD1-858B-20321FE0EF33}" destId="{63DF66AC-D668-471A-862E-24F71B8CB17F}" srcOrd="4" destOrd="0" presId="urn:microsoft.com/office/officeart/2018/2/layout/IconVerticalSolidList"/>
    <dgm:cxn modelId="{E5E34AC7-ED86-456F-B4BC-D97B7498DC87}" type="presParOf" srcId="{63DF66AC-D668-471A-862E-24F71B8CB17F}" destId="{1EE88E22-FB9F-477B-9EF0-17FB536C016D}" srcOrd="0" destOrd="0" presId="urn:microsoft.com/office/officeart/2018/2/layout/IconVerticalSolidList"/>
    <dgm:cxn modelId="{A3B8FB4C-8B90-48D0-A51C-893F25A5679D}" type="presParOf" srcId="{63DF66AC-D668-471A-862E-24F71B8CB17F}" destId="{4C7AD2A4-5B5D-412C-91BF-60427472EC2F}" srcOrd="1" destOrd="0" presId="urn:microsoft.com/office/officeart/2018/2/layout/IconVerticalSolidList"/>
    <dgm:cxn modelId="{85381942-531D-451F-817A-6A7919A25C53}" type="presParOf" srcId="{63DF66AC-D668-471A-862E-24F71B8CB17F}" destId="{2FB1E075-A84B-4F9F-9939-14F52B31EF62}" srcOrd="2" destOrd="0" presId="urn:microsoft.com/office/officeart/2018/2/layout/IconVerticalSolidList"/>
    <dgm:cxn modelId="{85C2F5A8-E967-4537-B7D3-2005B92E8845}" type="presParOf" srcId="{63DF66AC-D668-471A-862E-24F71B8CB17F}" destId="{8A22BE1A-211F-4FDA-8448-DC17AA8FA5E0}" srcOrd="3" destOrd="0" presId="urn:microsoft.com/office/officeart/2018/2/layout/IconVerticalSolidList"/>
    <dgm:cxn modelId="{007D7627-D56E-40CC-8734-3A1009E67A48}" type="presParOf" srcId="{3CE8EFA6-709C-4FD1-858B-20321FE0EF33}" destId="{07A7A989-2B29-42C6-83E4-F2741D84EF1A}" srcOrd="5" destOrd="0" presId="urn:microsoft.com/office/officeart/2018/2/layout/IconVerticalSolidList"/>
    <dgm:cxn modelId="{F9264E80-A0CF-4565-AB4B-B02EF3069CF3}" type="presParOf" srcId="{3CE8EFA6-709C-4FD1-858B-20321FE0EF33}" destId="{25399294-05C4-4C8E-BE80-C5ABF8938BE1}" srcOrd="6" destOrd="0" presId="urn:microsoft.com/office/officeart/2018/2/layout/IconVerticalSolidList"/>
    <dgm:cxn modelId="{6CBB0569-1660-4150-ACD4-154CD1E25107}" type="presParOf" srcId="{25399294-05C4-4C8E-BE80-C5ABF8938BE1}" destId="{FDF225FC-AA84-47BC-BC13-90419CACF34C}" srcOrd="0" destOrd="0" presId="urn:microsoft.com/office/officeart/2018/2/layout/IconVerticalSolidList"/>
    <dgm:cxn modelId="{90536DC3-CED5-4DF2-82DF-F4BC67F08250}" type="presParOf" srcId="{25399294-05C4-4C8E-BE80-C5ABF8938BE1}" destId="{80E74882-D331-4450-BFD8-A4C840A0AD00}" srcOrd="1" destOrd="0" presId="urn:microsoft.com/office/officeart/2018/2/layout/IconVerticalSolidList"/>
    <dgm:cxn modelId="{EAA096A0-B9BE-4E93-A42E-055FC8654F74}" type="presParOf" srcId="{25399294-05C4-4C8E-BE80-C5ABF8938BE1}" destId="{C08214BB-956C-47A6-870D-440B9D0C2944}" srcOrd="2" destOrd="0" presId="urn:microsoft.com/office/officeart/2018/2/layout/IconVerticalSolidList"/>
    <dgm:cxn modelId="{B157EB0E-5C27-40F7-838B-AFB9315750C4}" type="presParOf" srcId="{25399294-05C4-4C8E-BE80-C5ABF8938BE1}" destId="{35066F46-946C-4BCF-9FAB-51A82F261CF9}" srcOrd="3" destOrd="0" presId="urn:microsoft.com/office/officeart/2018/2/layout/IconVerticalSolidList"/>
    <dgm:cxn modelId="{8C4960A9-A3C4-43FB-A7F9-FF9B065F78B6}" type="presParOf" srcId="{3CE8EFA6-709C-4FD1-858B-20321FE0EF33}" destId="{4B22F2F6-6343-46CA-84F3-82820B0B2A4C}" srcOrd="7" destOrd="0" presId="urn:microsoft.com/office/officeart/2018/2/layout/IconVerticalSolidList"/>
    <dgm:cxn modelId="{2BE81C2F-13DB-4F02-B9A6-BE2E0EDC3F8A}" type="presParOf" srcId="{3CE8EFA6-709C-4FD1-858B-20321FE0EF33}" destId="{8A946102-BB69-496D-AE98-E8B26C409DB4}" srcOrd="8" destOrd="0" presId="urn:microsoft.com/office/officeart/2018/2/layout/IconVerticalSolidList"/>
    <dgm:cxn modelId="{D0934B85-0556-410C-A8D4-6CAFC9FCD73C}" type="presParOf" srcId="{8A946102-BB69-496D-AE98-E8B26C409DB4}" destId="{2823D447-DDEC-4C11-922C-4335FDDC1D7F}" srcOrd="0" destOrd="0" presId="urn:microsoft.com/office/officeart/2018/2/layout/IconVerticalSolidList"/>
    <dgm:cxn modelId="{33D7FC37-A7EF-4DAD-A4BF-4ED15C17357E}" type="presParOf" srcId="{8A946102-BB69-496D-AE98-E8B26C409DB4}" destId="{CB39F87B-60BE-474C-A340-398D53095568}" srcOrd="1" destOrd="0" presId="urn:microsoft.com/office/officeart/2018/2/layout/IconVerticalSolidList"/>
    <dgm:cxn modelId="{D16F4F28-0A76-4452-B445-84A8A2386266}" type="presParOf" srcId="{8A946102-BB69-496D-AE98-E8B26C409DB4}" destId="{0235CE26-30D7-4895-AB32-69B71EBA418C}" srcOrd="2" destOrd="0" presId="urn:microsoft.com/office/officeart/2018/2/layout/IconVerticalSolidList"/>
    <dgm:cxn modelId="{A7A597DC-D294-4381-AB3E-F7404A648601}" type="presParOf" srcId="{8A946102-BB69-496D-AE98-E8B26C409DB4}" destId="{E94C179C-BEF0-4572-9E71-A205D5C696F1}" srcOrd="3" destOrd="0" presId="urn:microsoft.com/office/officeart/2018/2/layout/IconVerticalSolidList"/>
    <dgm:cxn modelId="{13665CF4-80A2-4CB2-BA2D-B35C5D3F4C3D}" type="presParOf" srcId="{3CE8EFA6-709C-4FD1-858B-20321FE0EF33}" destId="{E963F505-7731-4291-90EA-B8BB5CA27CD1}" srcOrd="9" destOrd="0" presId="urn:microsoft.com/office/officeart/2018/2/layout/IconVerticalSolidList"/>
    <dgm:cxn modelId="{4647C08B-F130-42D5-B932-3495BAD3C954}" type="presParOf" srcId="{3CE8EFA6-709C-4FD1-858B-20321FE0EF33}" destId="{489554E9-CECD-42BD-9277-0811CEB85599}" srcOrd="10" destOrd="0" presId="urn:microsoft.com/office/officeart/2018/2/layout/IconVerticalSolidList"/>
    <dgm:cxn modelId="{F5908ACE-152C-427D-9FD2-8CE4464C36FA}" type="presParOf" srcId="{489554E9-CECD-42BD-9277-0811CEB85599}" destId="{CC7B31E1-3BBA-4DB6-96D5-95D7C8982FBA}" srcOrd="0" destOrd="0" presId="urn:microsoft.com/office/officeart/2018/2/layout/IconVerticalSolidList"/>
    <dgm:cxn modelId="{845ADECD-4257-451E-8243-F6A4083785DC}" type="presParOf" srcId="{489554E9-CECD-42BD-9277-0811CEB85599}" destId="{B1AF7A62-AB4A-417E-8AF1-9C1D83AC57CE}" srcOrd="1" destOrd="0" presId="urn:microsoft.com/office/officeart/2018/2/layout/IconVerticalSolidList"/>
    <dgm:cxn modelId="{0FBA07B4-D9B0-443E-B337-2E13EEA83156}" type="presParOf" srcId="{489554E9-CECD-42BD-9277-0811CEB85599}" destId="{FB078652-7234-41A6-AC7F-CA2F10CBB573}" srcOrd="2" destOrd="0" presId="urn:microsoft.com/office/officeart/2018/2/layout/IconVerticalSolidList"/>
    <dgm:cxn modelId="{0DF47399-F2B2-4F18-9BC1-77C4181B8528}" type="presParOf" srcId="{489554E9-CECD-42BD-9277-0811CEB85599}" destId="{3B79B489-BBC7-4CAC-A2A2-47F58C96612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27DD08-4FFF-45BC-86F3-86108B2E223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7913A101-BC8F-4592-A374-F20CE3DDF4A4}">
      <dgm:prSet custT="1"/>
      <dgm:spPr/>
      <dgm:t>
        <a:bodyPr/>
        <a:lstStyle/>
        <a:p>
          <a:r>
            <a:rPr lang="en-US" sz="4000" b="1" dirty="0">
              <a:latin typeface="Times New Roman" panose="02020603050405020304" pitchFamily="18" charset="0"/>
              <a:cs typeface="Times New Roman" panose="02020603050405020304" pitchFamily="18" charset="0"/>
            </a:rPr>
            <a:t>Forest inventory </a:t>
          </a:r>
          <a:endParaRPr lang="en-US" sz="4000" dirty="0">
            <a:latin typeface="Times New Roman" panose="02020603050405020304" pitchFamily="18" charset="0"/>
            <a:cs typeface="Times New Roman" panose="02020603050405020304" pitchFamily="18" charset="0"/>
          </a:endParaRPr>
        </a:p>
      </dgm:t>
    </dgm:pt>
    <dgm:pt modelId="{1B47745B-D5D3-47A8-ACEB-5B735658AC14}" type="parTrans" cxnId="{F8A37653-3232-42DB-9968-F8A25F20BA6B}">
      <dgm:prSet/>
      <dgm:spPr/>
      <dgm:t>
        <a:bodyPr/>
        <a:lstStyle/>
        <a:p>
          <a:endParaRPr lang="en-US"/>
        </a:p>
      </dgm:t>
    </dgm:pt>
    <dgm:pt modelId="{47546420-BC02-4F67-8501-91D36AD674D3}" type="sibTrans" cxnId="{F8A37653-3232-42DB-9968-F8A25F20BA6B}">
      <dgm:prSet/>
      <dgm:spPr/>
      <dgm:t>
        <a:bodyPr/>
        <a:lstStyle/>
        <a:p>
          <a:endParaRPr lang="en-US"/>
        </a:p>
      </dgm:t>
    </dgm:pt>
    <dgm:pt modelId="{C59C1F1A-4A3E-4D7C-884D-98BDC20AE3FC}">
      <dgm:prSet custT="1"/>
      <dgm:spPr/>
      <dgm:t>
        <a:bodyPr/>
        <a:lstStyle/>
        <a:p>
          <a:r>
            <a:rPr lang="en-US" sz="3200" dirty="0">
              <a:latin typeface="Times New Roman" panose="02020603050405020304" pitchFamily="18" charset="0"/>
              <a:cs typeface="Times New Roman" panose="02020603050405020304" pitchFamily="18" charset="0"/>
            </a:rPr>
            <a:t>For the forest resource dynamic changes, forest inventory is initial and takes a prerequisite mission for accurately and efficiently forest monitoring and evaluation.</a:t>
          </a:r>
        </a:p>
      </dgm:t>
    </dgm:pt>
    <dgm:pt modelId="{71BD960F-0609-43B5-A8EE-18E562452C6E}" type="parTrans" cxnId="{EE4AA19C-265A-4250-A5AF-6B3272221F47}">
      <dgm:prSet/>
      <dgm:spPr/>
      <dgm:t>
        <a:bodyPr/>
        <a:lstStyle/>
        <a:p>
          <a:endParaRPr lang="en-US"/>
        </a:p>
      </dgm:t>
    </dgm:pt>
    <dgm:pt modelId="{A9B118E9-00F6-4FC3-B78F-87D585640F22}" type="sibTrans" cxnId="{EE4AA19C-265A-4250-A5AF-6B3272221F47}">
      <dgm:prSet/>
      <dgm:spPr/>
      <dgm:t>
        <a:bodyPr/>
        <a:lstStyle/>
        <a:p>
          <a:endParaRPr lang="en-US"/>
        </a:p>
      </dgm:t>
    </dgm:pt>
    <dgm:pt modelId="{AC5A7E22-9A41-4831-92FE-47BE015F95EA}">
      <dgm:prSet custT="1"/>
      <dgm:spPr/>
      <dgm:t>
        <a:bodyPr/>
        <a:lstStyle/>
        <a:p>
          <a:r>
            <a:rPr lang="en-US" sz="3200" dirty="0">
              <a:latin typeface="Times New Roman" panose="02020603050405020304" pitchFamily="18" charset="0"/>
              <a:cs typeface="Times New Roman" panose="02020603050405020304" pitchFamily="18" charset="0"/>
            </a:rPr>
            <a:t>It is necessary to estimate individual tree parameters including trees height, diameter at breast height (DBH), trees crown, and volume estimation, to fulfil  the forest investigation processes requirements and to achieve the outcomes for forest resources assessment. </a:t>
          </a:r>
        </a:p>
      </dgm:t>
    </dgm:pt>
    <dgm:pt modelId="{89375044-AD47-4AE4-8919-A8102CEC8495}" type="parTrans" cxnId="{230DFBE8-ADFA-4B0B-9BB0-A8ED31E69778}">
      <dgm:prSet/>
      <dgm:spPr/>
      <dgm:t>
        <a:bodyPr/>
        <a:lstStyle/>
        <a:p>
          <a:endParaRPr lang="en-US"/>
        </a:p>
      </dgm:t>
    </dgm:pt>
    <dgm:pt modelId="{0A199064-E3E8-4034-824E-B9D4499CBE64}" type="sibTrans" cxnId="{230DFBE8-ADFA-4B0B-9BB0-A8ED31E69778}">
      <dgm:prSet/>
      <dgm:spPr/>
      <dgm:t>
        <a:bodyPr/>
        <a:lstStyle/>
        <a:p>
          <a:endParaRPr lang="en-US"/>
        </a:p>
      </dgm:t>
    </dgm:pt>
    <dgm:pt modelId="{6708F0FB-CAF2-4022-8F7C-8D4B753A9526}" type="pres">
      <dgm:prSet presAssocID="{9827DD08-4FFF-45BC-86F3-86108B2E223C}" presName="Name0" presStyleCnt="0">
        <dgm:presLayoutVars>
          <dgm:dir/>
          <dgm:animLvl val="lvl"/>
          <dgm:resizeHandles val="exact"/>
        </dgm:presLayoutVars>
      </dgm:prSet>
      <dgm:spPr/>
    </dgm:pt>
    <dgm:pt modelId="{80E0E8A7-1C99-45DD-ADC7-97A33C59DD47}" type="pres">
      <dgm:prSet presAssocID="{AC5A7E22-9A41-4831-92FE-47BE015F95EA}" presName="boxAndChildren" presStyleCnt="0"/>
      <dgm:spPr/>
    </dgm:pt>
    <dgm:pt modelId="{FD9F10DA-1732-413B-8F9A-23E09AE57D50}" type="pres">
      <dgm:prSet presAssocID="{AC5A7E22-9A41-4831-92FE-47BE015F95EA}" presName="parentTextBox" presStyleLbl="node1" presStyleIdx="0" presStyleCnt="3" custScaleY="212570"/>
      <dgm:spPr/>
    </dgm:pt>
    <dgm:pt modelId="{F8F19B7B-D421-4B2D-985C-D990380ABB08}" type="pres">
      <dgm:prSet presAssocID="{A9B118E9-00F6-4FC3-B78F-87D585640F22}" presName="sp" presStyleCnt="0"/>
      <dgm:spPr/>
    </dgm:pt>
    <dgm:pt modelId="{D426B489-78FC-4E39-90DC-4F38664514D8}" type="pres">
      <dgm:prSet presAssocID="{C59C1F1A-4A3E-4D7C-884D-98BDC20AE3FC}" presName="arrowAndChildren" presStyleCnt="0"/>
      <dgm:spPr/>
    </dgm:pt>
    <dgm:pt modelId="{707A6043-EE3A-488B-A33E-F91D145BE4E3}" type="pres">
      <dgm:prSet presAssocID="{C59C1F1A-4A3E-4D7C-884D-98BDC20AE3FC}" presName="parentTextArrow" presStyleLbl="node1" presStyleIdx="1" presStyleCnt="3" custScaleY="112688"/>
      <dgm:spPr/>
    </dgm:pt>
    <dgm:pt modelId="{610D857E-FF69-4690-918E-360498600FAB}" type="pres">
      <dgm:prSet presAssocID="{47546420-BC02-4F67-8501-91D36AD674D3}" presName="sp" presStyleCnt="0"/>
      <dgm:spPr/>
    </dgm:pt>
    <dgm:pt modelId="{EB0039D7-E071-4782-B8AE-DB4FAE703B30}" type="pres">
      <dgm:prSet presAssocID="{7913A101-BC8F-4592-A374-F20CE3DDF4A4}" presName="arrowAndChildren" presStyleCnt="0"/>
      <dgm:spPr/>
    </dgm:pt>
    <dgm:pt modelId="{42C2FC2B-E179-4F46-9732-C2279950FA0B}" type="pres">
      <dgm:prSet presAssocID="{7913A101-BC8F-4592-A374-F20CE3DDF4A4}" presName="parentTextArrow" presStyleLbl="node1" presStyleIdx="2" presStyleCnt="3" custScaleY="44255"/>
      <dgm:spPr/>
    </dgm:pt>
  </dgm:ptLst>
  <dgm:cxnLst>
    <dgm:cxn modelId="{C5E1CD43-7B61-4BFA-BC11-7AB24F269988}" type="presOf" srcId="{C59C1F1A-4A3E-4D7C-884D-98BDC20AE3FC}" destId="{707A6043-EE3A-488B-A33E-F91D145BE4E3}" srcOrd="0" destOrd="0" presId="urn:microsoft.com/office/officeart/2005/8/layout/process4"/>
    <dgm:cxn modelId="{F8A37653-3232-42DB-9968-F8A25F20BA6B}" srcId="{9827DD08-4FFF-45BC-86F3-86108B2E223C}" destId="{7913A101-BC8F-4592-A374-F20CE3DDF4A4}" srcOrd="0" destOrd="0" parTransId="{1B47745B-D5D3-47A8-ACEB-5B735658AC14}" sibTransId="{47546420-BC02-4F67-8501-91D36AD674D3}"/>
    <dgm:cxn modelId="{BC54089B-A4BA-4B53-9998-F1A40E796586}" type="presOf" srcId="{7913A101-BC8F-4592-A374-F20CE3DDF4A4}" destId="{42C2FC2B-E179-4F46-9732-C2279950FA0B}" srcOrd="0" destOrd="0" presId="urn:microsoft.com/office/officeart/2005/8/layout/process4"/>
    <dgm:cxn modelId="{EE4AA19C-265A-4250-A5AF-6B3272221F47}" srcId="{9827DD08-4FFF-45BC-86F3-86108B2E223C}" destId="{C59C1F1A-4A3E-4D7C-884D-98BDC20AE3FC}" srcOrd="1" destOrd="0" parTransId="{71BD960F-0609-43B5-A8EE-18E562452C6E}" sibTransId="{A9B118E9-00F6-4FC3-B78F-87D585640F22}"/>
    <dgm:cxn modelId="{CA4EA6DA-8A40-41F5-8182-B08DE083D424}" type="presOf" srcId="{9827DD08-4FFF-45BC-86F3-86108B2E223C}" destId="{6708F0FB-CAF2-4022-8F7C-8D4B753A9526}" srcOrd="0" destOrd="0" presId="urn:microsoft.com/office/officeart/2005/8/layout/process4"/>
    <dgm:cxn modelId="{230DFBE8-ADFA-4B0B-9BB0-A8ED31E69778}" srcId="{9827DD08-4FFF-45BC-86F3-86108B2E223C}" destId="{AC5A7E22-9A41-4831-92FE-47BE015F95EA}" srcOrd="2" destOrd="0" parTransId="{89375044-AD47-4AE4-8919-A8102CEC8495}" sibTransId="{0A199064-E3E8-4034-824E-B9D4499CBE64}"/>
    <dgm:cxn modelId="{A8A09CF0-247F-4DBE-BD88-59CA4CA4CAF8}" type="presOf" srcId="{AC5A7E22-9A41-4831-92FE-47BE015F95EA}" destId="{FD9F10DA-1732-413B-8F9A-23E09AE57D50}" srcOrd="0" destOrd="0" presId="urn:microsoft.com/office/officeart/2005/8/layout/process4"/>
    <dgm:cxn modelId="{34CE57F7-C246-4023-9038-9B34365273BA}" type="presParOf" srcId="{6708F0FB-CAF2-4022-8F7C-8D4B753A9526}" destId="{80E0E8A7-1C99-45DD-ADC7-97A33C59DD47}" srcOrd="0" destOrd="0" presId="urn:microsoft.com/office/officeart/2005/8/layout/process4"/>
    <dgm:cxn modelId="{C0827731-6151-48D3-BBD6-C4DDCACF42F8}" type="presParOf" srcId="{80E0E8A7-1C99-45DD-ADC7-97A33C59DD47}" destId="{FD9F10DA-1732-413B-8F9A-23E09AE57D50}" srcOrd="0" destOrd="0" presId="urn:microsoft.com/office/officeart/2005/8/layout/process4"/>
    <dgm:cxn modelId="{111809CB-C014-4F1A-B473-C68650F4C8B4}" type="presParOf" srcId="{6708F0FB-CAF2-4022-8F7C-8D4B753A9526}" destId="{F8F19B7B-D421-4B2D-985C-D990380ABB08}" srcOrd="1" destOrd="0" presId="urn:microsoft.com/office/officeart/2005/8/layout/process4"/>
    <dgm:cxn modelId="{CCC9E066-CFDA-4AE1-BA26-A1C4286DC4BE}" type="presParOf" srcId="{6708F0FB-CAF2-4022-8F7C-8D4B753A9526}" destId="{D426B489-78FC-4E39-90DC-4F38664514D8}" srcOrd="2" destOrd="0" presId="urn:microsoft.com/office/officeart/2005/8/layout/process4"/>
    <dgm:cxn modelId="{9B48954C-AD72-4A7A-93B0-E8DAB9405B35}" type="presParOf" srcId="{D426B489-78FC-4E39-90DC-4F38664514D8}" destId="{707A6043-EE3A-488B-A33E-F91D145BE4E3}" srcOrd="0" destOrd="0" presId="urn:microsoft.com/office/officeart/2005/8/layout/process4"/>
    <dgm:cxn modelId="{63D0F792-E338-4B4C-84AC-C227B8F0596F}" type="presParOf" srcId="{6708F0FB-CAF2-4022-8F7C-8D4B753A9526}" destId="{610D857E-FF69-4690-918E-360498600FAB}" srcOrd="3" destOrd="0" presId="urn:microsoft.com/office/officeart/2005/8/layout/process4"/>
    <dgm:cxn modelId="{BEACF6DA-C849-4E5A-92DD-421C2B823634}" type="presParOf" srcId="{6708F0FB-CAF2-4022-8F7C-8D4B753A9526}" destId="{EB0039D7-E071-4782-B8AE-DB4FAE703B30}" srcOrd="4" destOrd="0" presId="urn:microsoft.com/office/officeart/2005/8/layout/process4"/>
    <dgm:cxn modelId="{ACAB1289-6FFA-4A27-BBE7-8BA36ADAEDEB}" type="presParOf" srcId="{EB0039D7-E071-4782-B8AE-DB4FAE703B30}" destId="{42C2FC2B-E179-4F46-9732-C2279950FA0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0370FF-1C15-4FD0-8724-5FF3D4813EDA}"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4C088B7C-670B-46D0-80CF-B5622C1826A6}">
      <dgm:prSet custT="1"/>
      <dgm:spPr/>
      <dgm:t>
        <a:bodyPr/>
        <a:lstStyle/>
        <a:p>
          <a:pPr algn="just">
            <a:lnSpc>
              <a:spcPct val="100000"/>
            </a:lnSpc>
          </a:pPr>
          <a:r>
            <a:rPr lang="en-GB" sz="2800" dirty="0">
              <a:latin typeface="Times New Roman" panose="02020603050405020304" pitchFamily="18" charset="0"/>
              <a:cs typeface="Times New Roman" panose="02020603050405020304" pitchFamily="18" charset="0"/>
            </a:rPr>
            <a:t>The accurate tree detection and delineation is necessary to fitful the requirements of optimal  evaluation of forests.</a:t>
          </a:r>
          <a:endParaRPr lang="en-US" sz="2800" dirty="0">
            <a:latin typeface="Times New Roman" panose="02020603050405020304" pitchFamily="18" charset="0"/>
            <a:cs typeface="Times New Roman" panose="02020603050405020304" pitchFamily="18" charset="0"/>
          </a:endParaRPr>
        </a:p>
      </dgm:t>
    </dgm:pt>
    <dgm:pt modelId="{B019E1E9-28E2-4DE2-8900-7C340765616E}" type="parTrans" cxnId="{30CB1CC9-C51D-4102-8FEE-4F8CD84BF10E}">
      <dgm:prSet/>
      <dgm:spPr/>
      <dgm:t>
        <a:bodyPr/>
        <a:lstStyle/>
        <a:p>
          <a:endParaRPr lang="en-US"/>
        </a:p>
      </dgm:t>
    </dgm:pt>
    <dgm:pt modelId="{9FC01322-3265-4E6C-AB44-F57741F8DB6C}" type="sibTrans" cxnId="{30CB1CC9-C51D-4102-8FEE-4F8CD84BF10E}">
      <dgm:prSet/>
      <dgm:spPr/>
      <dgm:t>
        <a:bodyPr/>
        <a:lstStyle/>
        <a:p>
          <a:endParaRPr lang="en-US"/>
        </a:p>
      </dgm:t>
    </dgm:pt>
    <dgm:pt modelId="{A4686CBD-3672-413D-BDD6-B934684CA7E5}">
      <dgm:prSet custT="1"/>
      <dgm:spPr/>
      <dgm:t>
        <a:bodyPr/>
        <a:lstStyle/>
        <a:p>
          <a:pPr algn="just">
            <a:lnSpc>
              <a:spcPct val="100000"/>
            </a:lnSpc>
          </a:pPr>
          <a:r>
            <a:rPr lang="en-GB" sz="2800" dirty="0">
              <a:latin typeface="Times New Roman" panose="02020603050405020304" pitchFamily="18" charset="0"/>
              <a:cs typeface="Times New Roman" panose="02020603050405020304" pitchFamily="18" charset="0"/>
            </a:rPr>
            <a:t>TLS is the most accurate tool used for collecting 3D data in point clouds from forest, especially in term of forest layers classification, and estimation of tree's trunk.</a:t>
          </a:r>
          <a:endParaRPr lang="en-US" sz="2800" dirty="0">
            <a:latin typeface="Times New Roman" panose="02020603050405020304" pitchFamily="18" charset="0"/>
            <a:cs typeface="Times New Roman" panose="02020603050405020304" pitchFamily="18" charset="0"/>
          </a:endParaRPr>
        </a:p>
      </dgm:t>
    </dgm:pt>
    <dgm:pt modelId="{63ED0E9B-C7C4-4E29-BE2B-D0118018488E}" type="parTrans" cxnId="{4039013B-3142-4DF9-9F69-5A65364A2C1D}">
      <dgm:prSet/>
      <dgm:spPr/>
      <dgm:t>
        <a:bodyPr/>
        <a:lstStyle/>
        <a:p>
          <a:endParaRPr lang="en-US"/>
        </a:p>
      </dgm:t>
    </dgm:pt>
    <dgm:pt modelId="{D7248E0A-B664-4654-889E-27BA7FDF171B}" type="sibTrans" cxnId="{4039013B-3142-4DF9-9F69-5A65364A2C1D}">
      <dgm:prSet/>
      <dgm:spPr/>
      <dgm:t>
        <a:bodyPr/>
        <a:lstStyle/>
        <a:p>
          <a:endParaRPr lang="en-US"/>
        </a:p>
      </dgm:t>
    </dgm:pt>
    <dgm:pt modelId="{7C8E0D3B-B0E8-4E2D-871C-2D991FF91DF6}">
      <dgm:prSet custT="1"/>
      <dgm:spPr/>
      <dgm:t>
        <a:bodyPr/>
        <a:lstStyle/>
        <a:p>
          <a:pPr algn="just">
            <a:lnSpc>
              <a:spcPct val="100000"/>
            </a:lnSpc>
          </a:pPr>
          <a:r>
            <a:rPr lang="en-GB" sz="2800" dirty="0">
              <a:latin typeface="Times New Roman" panose="02020603050405020304" pitchFamily="18" charset="0"/>
              <a:cs typeface="Times New Roman" panose="02020603050405020304" pitchFamily="18" charset="0"/>
            </a:rPr>
            <a:t>We are using TLS technology for the need of high segmentation accuracy and to avoid the shortages of the conventional methods, and the deficiency of ALS and MLS.</a:t>
          </a:r>
          <a:endParaRPr lang="en-US" sz="2800" dirty="0">
            <a:latin typeface="Times New Roman" panose="02020603050405020304" pitchFamily="18" charset="0"/>
            <a:cs typeface="Times New Roman" panose="02020603050405020304" pitchFamily="18" charset="0"/>
          </a:endParaRPr>
        </a:p>
      </dgm:t>
    </dgm:pt>
    <dgm:pt modelId="{FA12D515-FF45-4AE1-BE0D-66C4EA4E0A1A}" type="parTrans" cxnId="{6F34FCC4-8C7D-4A75-B1A0-F0AEC821D3D3}">
      <dgm:prSet/>
      <dgm:spPr/>
      <dgm:t>
        <a:bodyPr/>
        <a:lstStyle/>
        <a:p>
          <a:endParaRPr lang="en-US"/>
        </a:p>
      </dgm:t>
    </dgm:pt>
    <dgm:pt modelId="{E466BE53-3762-43FF-9A02-12F42966E976}" type="sibTrans" cxnId="{6F34FCC4-8C7D-4A75-B1A0-F0AEC821D3D3}">
      <dgm:prSet/>
      <dgm:spPr/>
      <dgm:t>
        <a:bodyPr/>
        <a:lstStyle/>
        <a:p>
          <a:endParaRPr lang="en-US"/>
        </a:p>
      </dgm:t>
    </dgm:pt>
    <dgm:pt modelId="{FE1862D1-F5BA-4202-8EFD-18951E2F6A3C}" type="pres">
      <dgm:prSet presAssocID="{DC0370FF-1C15-4FD0-8724-5FF3D4813EDA}" presName="root" presStyleCnt="0">
        <dgm:presLayoutVars>
          <dgm:dir/>
          <dgm:resizeHandles val="exact"/>
        </dgm:presLayoutVars>
      </dgm:prSet>
      <dgm:spPr/>
    </dgm:pt>
    <dgm:pt modelId="{98196D4E-FC24-49D0-88C0-56E1AFD536DB}" type="pres">
      <dgm:prSet presAssocID="{4C088B7C-670B-46D0-80CF-B5622C1826A6}" presName="compNode" presStyleCnt="0"/>
      <dgm:spPr/>
    </dgm:pt>
    <dgm:pt modelId="{74FE3485-369C-4968-8340-4F448FFE58F0}" type="pres">
      <dgm:prSet presAssocID="{4C088B7C-670B-46D0-80CF-B5622C1826A6}" presName="bgRect" presStyleLbl="bgShp" presStyleIdx="0" presStyleCnt="3" custLinFactNeighborX="-110" custLinFactNeighborY="9874"/>
      <dgm:spPr>
        <a:solidFill>
          <a:schemeClr val="tx2">
            <a:lumMod val="10000"/>
            <a:lumOff val="90000"/>
          </a:schemeClr>
        </a:solidFill>
      </dgm:spPr>
    </dgm:pt>
    <dgm:pt modelId="{D28AF607-2E91-488D-B5A2-45D17B569DAE}" type="pres">
      <dgm:prSet presAssocID="{4C088B7C-670B-46D0-80CF-B5622C1826A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ciduous tree"/>
        </a:ext>
      </dgm:extLst>
    </dgm:pt>
    <dgm:pt modelId="{AABEE1CD-2762-4B43-81F8-F6E44991081E}" type="pres">
      <dgm:prSet presAssocID="{4C088B7C-670B-46D0-80CF-B5622C1826A6}" presName="spaceRect" presStyleCnt="0"/>
      <dgm:spPr/>
    </dgm:pt>
    <dgm:pt modelId="{561B157E-2492-4546-976D-98FD0BF36141}" type="pres">
      <dgm:prSet presAssocID="{4C088B7C-670B-46D0-80CF-B5622C1826A6}" presName="parTx" presStyleLbl="revTx" presStyleIdx="0" presStyleCnt="3">
        <dgm:presLayoutVars>
          <dgm:chMax val="0"/>
          <dgm:chPref val="0"/>
        </dgm:presLayoutVars>
      </dgm:prSet>
      <dgm:spPr/>
    </dgm:pt>
    <dgm:pt modelId="{C413BE71-B70D-4BF0-9034-109977ED930D}" type="pres">
      <dgm:prSet presAssocID="{9FC01322-3265-4E6C-AB44-F57741F8DB6C}" presName="sibTrans" presStyleCnt="0"/>
      <dgm:spPr/>
    </dgm:pt>
    <dgm:pt modelId="{190BF10C-98C1-40AB-89A5-C00ADD949282}" type="pres">
      <dgm:prSet presAssocID="{A4686CBD-3672-413D-BDD6-B934684CA7E5}" presName="compNode" presStyleCnt="0"/>
      <dgm:spPr/>
    </dgm:pt>
    <dgm:pt modelId="{235BCCEF-50AC-4EE1-A67B-CF20FB9B8DE0}" type="pres">
      <dgm:prSet presAssocID="{A4686CBD-3672-413D-BDD6-B934684CA7E5}" presName="bgRect" presStyleLbl="bgShp" presStyleIdx="1" presStyleCnt="3"/>
      <dgm:spPr>
        <a:solidFill>
          <a:schemeClr val="accent4">
            <a:lumMod val="20000"/>
            <a:lumOff val="80000"/>
          </a:schemeClr>
        </a:solidFill>
      </dgm:spPr>
    </dgm:pt>
    <dgm:pt modelId="{7E56F0C2-0B73-429B-89F7-3E7A87D49A47}" type="pres">
      <dgm:prSet presAssocID="{A4686CBD-3672-413D-BDD6-B934684CA7E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orest scene"/>
        </a:ext>
      </dgm:extLst>
    </dgm:pt>
    <dgm:pt modelId="{E4425514-010D-424B-822F-6F1A1539FB78}" type="pres">
      <dgm:prSet presAssocID="{A4686CBD-3672-413D-BDD6-B934684CA7E5}" presName="spaceRect" presStyleCnt="0"/>
      <dgm:spPr/>
    </dgm:pt>
    <dgm:pt modelId="{31BE46F9-5AB7-4E48-9F8D-B2E9D1E2717B}" type="pres">
      <dgm:prSet presAssocID="{A4686CBD-3672-413D-BDD6-B934684CA7E5}" presName="parTx" presStyleLbl="revTx" presStyleIdx="1" presStyleCnt="3">
        <dgm:presLayoutVars>
          <dgm:chMax val="0"/>
          <dgm:chPref val="0"/>
        </dgm:presLayoutVars>
      </dgm:prSet>
      <dgm:spPr/>
    </dgm:pt>
    <dgm:pt modelId="{D1E09F97-B9E3-4C79-89C0-CA54CA8F77FB}" type="pres">
      <dgm:prSet presAssocID="{D7248E0A-B664-4654-889E-27BA7FDF171B}" presName="sibTrans" presStyleCnt="0"/>
      <dgm:spPr/>
    </dgm:pt>
    <dgm:pt modelId="{11913CC7-132A-4581-8ADF-C338DEAAEAE1}" type="pres">
      <dgm:prSet presAssocID="{7C8E0D3B-B0E8-4E2D-871C-2D991FF91DF6}" presName="compNode" presStyleCnt="0"/>
      <dgm:spPr/>
    </dgm:pt>
    <dgm:pt modelId="{2F64DD49-D13C-434F-88A4-88CF748BEEA8}" type="pres">
      <dgm:prSet presAssocID="{7C8E0D3B-B0E8-4E2D-871C-2D991FF91DF6}" presName="bgRect" presStyleLbl="bgShp" presStyleIdx="2" presStyleCnt="3"/>
      <dgm:spPr>
        <a:solidFill>
          <a:schemeClr val="accent6">
            <a:lumMod val="20000"/>
            <a:lumOff val="80000"/>
          </a:schemeClr>
        </a:solidFill>
      </dgm:spPr>
    </dgm:pt>
    <dgm:pt modelId="{AC56A4BA-D64D-4F8E-9F9D-39BDB041F654}" type="pres">
      <dgm:prSet presAssocID="{7C8E0D3B-B0E8-4E2D-871C-2D991FF91DF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NA"/>
        </a:ext>
      </dgm:extLst>
    </dgm:pt>
    <dgm:pt modelId="{4018E6E2-921F-4604-89BC-F96786C48C1F}" type="pres">
      <dgm:prSet presAssocID="{7C8E0D3B-B0E8-4E2D-871C-2D991FF91DF6}" presName="spaceRect" presStyleCnt="0"/>
      <dgm:spPr/>
    </dgm:pt>
    <dgm:pt modelId="{8B981813-408C-4D29-A0A9-E3DBFBDA1B60}" type="pres">
      <dgm:prSet presAssocID="{7C8E0D3B-B0E8-4E2D-871C-2D991FF91DF6}" presName="parTx" presStyleLbl="revTx" presStyleIdx="2" presStyleCnt="3">
        <dgm:presLayoutVars>
          <dgm:chMax val="0"/>
          <dgm:chPref val="0"/>
        </dgm:presLayoutVars>
      </dgm:prSet>
      <dgm:spPr/>
    </dgm:pt>
  </dgm:ptLst>
  <dgm:cxnLst>
    <dgm:cxn modelId="{D1D56A15-16FF-4911-8FE5-4C634765C056}" type="presOf" srcId="{7C8E0D3B-B0E8-4E2D-871C-2D991FF91DF6}" destId="{8B981813-408C-4D29-A0A9-E3DBFBDA1B60}" srcOrd="0" destOrd="0" presId="urn:microsoft.com/office/officeart/2018/2/layout/IconVerticalSolidList"/>
    <dgm:cxn modelId="{4039013B-3142-4DF9-9F69-5A65364A2C1D}" srcId="{DC0370FF-1C15-4FD0-8724-5FF3D4813EDA}" destId="{A4686CBD-3672-413D-BDD6-B934684CA7E5}" srcOrd="1" destOrd="0" parTransId="{63ED0E9B-C7C4-4E29-BE2B-D0118018488E}" sibTransId="{D7248E0A-B664-4654-889E-27BA7FDF171B}"/>
    <dgm:cxn modelId="{6378028A-2A94-4837-9879-7FFF9768BC82}" type="presOf" srcId="{DC0370FF-1C15-4FD0-8724-5FF3D4813EDA}" destId="{FE1862D1-F5BA-4202-8EFD-18951E2F6A3C}" srcOrd="0" destOrd="0" presId="urn:microsoft.com/office/officeart/2018/2/layout/IconVerticalSolidList"/>
    <dgm:cxn modelId="{6F34FCC4-8C7D-4A75-B1A0-F0AEC821D3D3}" srcId="{DC0370FF-1C15-4FD0-8724-5FF3D4813EDA}" destId="{7C8E0D3B-B0E8-4E2D-871C-2D991FF91DF6}" srcOrd="2" destOrd="0" parTransId="{FA12D515-FF45-4AE1-BE0D-66C4EA4E0A1A}" sibTransId="{E466BE53-3762-43FF-9A02-12F42966E976}"/>
    <dgm:cxn modelId="{30CB1CC9-C51D-4102-8FEE-4F8CD84BF10E}" srcId="{DC0370FF-1C15-4FD0-8724-5FF3D4813EDA}" destId="{4C088B7C-670B-46D0-80CF-B5622C1826A6}" srcOrd="0" destOrd="0" parTransId="{B019E1E9-28E2-4DE2-8900-7C340765616E}" sibTransId="{9FC01322-3265-4E6C-AB44-F57741F8DB6C}"/>
    <dgm:cxn modelId="{DB2374CA-1DD2-4206-B4AE-55B460CBE4EB}" type="presOf" srcId="{A4686CBD-3672-413D-BDD6-B934684CA7E5}" destId="{31BE46F9-5AB7-4E48-9F8D-B2E9D1E2717B}" srcOrd="0" destOrd="0" presId="urn:microsoft.com/office/officeart/2018/2/layout/IconVerticalSolidList"/>
    <dgm:cxn modelId="{18E36CD0-3201-4D81-973D-4949C47D975E}" type="presOf" srcId="{4C088B7C-670B-46D0-80CF-B5622C1826A6}" destId="{561B157E-2492-4546-976D-98FD0BF36141}" srcOrd="0" destOrd="0" presId="urn:microsoft.com/office/officeart/2018/2/layout/IconVerticalSolidList"/>
    <dgm:cxn modelId="{970DDEDA-95CE-463D-BC74-14BCDFC73C6C}" type="presParOf" srcId="{FE1862D1-F5BA-4202-8EFD-18951E2F6A3C}" destId="{98196D4E-FC24-49D0-88C0-56E1AFD536DB}" srcOrd="0" destOrd="0" presId="urn:microsoft.com/office/officeart/2018/2/layout/IconVerticalSolidList"/>
    <dgm:cxn modelId="{1E00EF4E-E694-4A95-840B-EFFE06A615E9}" type="presParOf" srcId="{98196D4E-FC24-49D0-88C0-56E1AFD536DB}" destId="{74FE3485-369C-4968-8340-4F448FFE58F0}" srcOrd="0" destOrd="0" presId="urn:microsoft.com/office/officeart/2018/2/layout/IconVerticalSolidList"/>
    <dgm:cxn modelId="{7BC095A1-3B13-4E92-BBF8-91664DB34613}" type="presParOf" srcId="{98196D4E-FC24-49D0-88C0-56E1AFD536DB}" destId="{D28AF607-2E91-488D-B5A2-45D17B569DAE}" srcOrd="1" destOrd="0" presId="urn:microsoft.com/office/officeart/2018/2/layout/IconVerticalSolidList"/>
    <dgm:cxn modelId="{D5F91A4E-B992-4094-8726-E93B58F090F6}" type="presParOf" srcId="{98196D4E-FC24-49D0-88C0-56E1AFD536DB}" destId="{AABEE1CD-2762-4B43-81F8-F6E44991081E}" srcOrd="2" destOrd="0" presId="urn:microsoft.com/office/officeart/2018/2/layout/IconVerticalSolidList"/>
    <dgm:cxn modelId="{7F5F8D75-D5B0-480C-B4CF-57FC986591C4}" type="presParOf" srcId="{98196D4E-FC24-49D0-88C0-56E1AFD536DB}" destId="{561B157E-2492-4546-976D-98FD0BF36141}" srcOrd="3" destOrd="0" presId="urn:microsoft.com/office/officeart/2018/2/layout/IconVerticalSolidList"/>
    <dgm:cxn modelId="{0DE27570-2884-4E1F-BC4A-1CD301905570}" type="presParOf" srcId="{FE1862D1-F5BA-4202-8EFD-18951E2F6A3C}" destId="{C413BE71-B70D-4BF0-9034-109977ED930D}" srcOrd="1" destOrd="0" presId="urn:microsoft.com/office/officeart/2018/2/layout/IconVerticalSolidList"/>
    <dgm:cxn modelId="{8FB93054-C585-4F77-8977-9F9D6C65552E}" type="presParOf" srcId="{FE1862D1-F5BA-4202-8EFD-18951E2F6A3C}" destId="{190BF10C-98C1-40AB-89A5-C00ADD949282}" srcOrd="2" destOrd="0" presId="urn:microsoft.com/office/officeart/2018/2/layout/IconVerticalSolidList"/>
    <dgm:cxn modelId="{5E9BB3BF-4B77-473D-9FF3-20D4216D35AA}" type="presParOf" srcId="{190BF10C-98C1-40AB-89A5-C00ADD949282}" destId="{235BCCEF-50AC-4EE1-A67B-CF20FB9B8DE0}" srcOrd="0" destOrd="0" presId="urn:microsoft.com/office/officeart/2018/2/layout/IconVerticalSolidList"/>
    <dgm:cxn modelId="{F16D1CEE-3868-4FE8-958E-F12F9507FB6A}" type="presParOf" srcId="{190BF10C-98C1-40AB-89A5-C00ADD949282}" destId="{7E56F0C2-0B73-429B-89F7-3E7A87D49A47}" srcOrd="1" destOrd="0" presId="urn:microsoft.com/office/officeart/2018/2/layout/IconVerticalSolidList"/>
    <dgm:cxn modelId="{F645D47E-E9F5-4328-B420-A079E27EAF9D}" type="presParOf" srcId="{190BF10C-98C1-40AB-89A5-C00ADD949282}" destId="{E4425514-010D-424B-822F-6F1A1539FB78}" srcOrd="2" destOrd="0" presId="urn:microsoft.com/office/officeart/2018/2/layout/IconVerticalSolidList"/>
    <dgm:cxn modelId="{26E9E8D7-4859-46A9-98A2-165DB28F72AF}" type="presParOf" srcId="{190BF10C-98C1-40AB-89A5-C00ADD949282}" destId="{31BE46F9-5AB7-4E48-9F8D-B2E9D1E2717B}" srcOrd="3" destOrd="0" presId="urn:microsoft.com/office/officeart/2018/2/layout/IconVerticalSolidList"/>
    <dgm:cxn modelId="{E57CC250-770B-4E6D-8620-CC54D4D702E4}" type="presParOf" srcId="{FE1862D1-F5BA-4202-8EFD-18951E2F6A3C}" destId="{D1E09F97-B9E3-4C79-89C0-CA54CA8F77FB}" srcOrd="3" destOrd="0" presId="urn:microsoft.com/office/officeart/2018/2/layout/IconVerticalSolidList"/>
    <dgm:cxn modelId="{9F65AA0B-47FA-477B-8058-0E77EADD30F4}" type="presParOf" srcId="{FE1862D1-F5BA-4202-8EFD-18951E2F6A3C}" destId="{11913CC7-132A-4581-8ADF-C338DEAAEAE1}" srcOrd="4" destOrd="0" presId="urn:microsoft.com/office/officeart/2018/2/layout/IconVerticalSolidList"/>
    <dgm:cxn modelId="{8A39C1CD-6F79-47D5-9CB4-3F781A6F4F51}" type="presParOf" srcId="{11913CC7-132A-4581-8ADF-C338DEAAEAE1}" destId="{2F64DD49-D13C-434F-88A4-88CF748BEEA8}" srcOrd="0" destOrd="0" presId="urn:microsoft.com/office/officeart/2018/2/layout/IconVerticalSolidList"/>
    <dgm:cxn modelId="{6858F7F3-6A4E-43E4-B439-EB924AC77D61}" type="presParOf" srcId="{11913CC7-132A-4581-8ADF-C338DEAAEAE1}" destId="{AC56A4BA-D64D-4F8E-9F9D-39BDB041F654}" srcOrd="1" destOrd="0" presId="urn:microsoft.com/office/officeart/2018/2/layout/IconVerticalSolidList"/>
    <dgm:cxn modelId="{93EDD8C4-A314-4104-A5E9-EDC7E872D78C}" type="presParOf" srcId="{11913CC7-132A-4581-8ADF-C338DEAAEAE1}" destId="{4018E6E2-921F-4604-89BC-F96786C48C1F}" srcOrd="2" destOrd="0" presId="urn:microsoft.com/office/officeart/2018/2/layout/IconVerticalSolidList"/>
    <dgm:cxn modelId="{D2809E11-757B-496E-9E9A-1C695F0CE2E4}" type="presParOf" srcId="{11913CC7-132A-4581-8ADF-C338DEAAEAE1}" destId="{8B981813-408C-4D29-A0A9-E3DBFBDA1B6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D270E-C5CB-4BA5-84BB-97F33619AFBD}">
      <dsp:nvSpPr>
        <dsp:cNvPr id="0" name=""/>
        <dsp:cNvSpPr/>
      </dsp:nvSpPr>
      <dsp:spPr>
        <a:xfrm>
          <a:off x="0" y="1808"/>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FE6603-CD7E-4ECD-B208-DFB86023FBA9}">
      <dsp:nvSpPr>
        <dsp:cNvPr id="0" name=""/>
        <dsp:cNvSpPr/>
      </dsp:nvSpPr>
      <dsp:spPr>
        <a:xfrm>
          <a:off x="233059" y="175158"/>
          <a:ext cx="423745" cy="4237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5BDFC4-FA41-4F17-9610-FC62BB90C96B}">
      <dsp:nvSpPr>
        <dsp:cNvPr id="0" name=""/>
        <dsp:cNvSpPr/>
      </dsp:nvSpPr>
      <dsp:spPr>
        <a:xfrm>
          <a:off x="889864" y="1808"/>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1422400">
            <a:lnSpc>
              <a:spcPct val="100000"/>
            </a:lnSpc>
            <a:spcBef>
              <a:spcPct val="0"/>
            </a:spcBef>
            <a:spcAft>
              <a:spcPct val="35000"/>
            </a:spcAft>
            <a:buNone/>
          </a:pPr>
          <a:r>
            <a:rPr lang="en-US" sz="3200" kern="1200" dirty="0">
              <a:solidFill>
                <a:srgbClr val="C00000"/>
              </a:solidFill>
              <a:latin typeface="Times New Roman" panose="02020603050405020304" pitchFamily="18" charset="0"/>
              <a:cs typeface="Times New Roman" panose="02020603050405020304" pitchFamily="18" charset="0"/>
            </a:rPr>
            <a:t>Introduction</a:t>
          </a:r>
        </a:p>
      </dsp:txBody>
      <dsp:txXfrm>
        <a:off x="889864" y="1808"/>
        <a:ext cx="5355400" cy="770445"/>
      </dsp:txXfrm>
    </dsp:sp>
    <dsp:sp modelId="{BA3EC5B8-1F1C-4EB9-83F1-24CD5523F262}">
      <dsp:nvSpPr>
        <dsp:cNvPr id="0" name=""/>
        <dsp:cNvSpPr/>
      </dsp:nvSpPr>
      <dsp:spPr>
        <a:xfrm>
          <a:off x="0" y="964865"/>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562B7C-C7B8-43DB-9C01-F6EBBF0F1689}">
      <dsp:nvSpPr>
        <dsp:cNvPr id="0" name=""/>
        <dsp:cNvSpPr/>
      </dsp:nvSpPr>
      <dsp:spPr>
        <a:xfrm>
          <a:off x="233059" y="1138215"/>
          <a:ext cx="423745" cy="4237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A2C905-44AB-47E0-A8B5-661E5F9565E3}">
      <dsp:nvSpPr>
        <dsp:cNvPr id="0" name=""/>
        <dsp:cNvSpPr/>
      </dsp:nvSpPr>
      <dsp:spPr>
        <a:xfrm>
          <a:off x="889864" y="964865"/>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1422400">
            <a:lnSpc>
              <a:spcPct val="100000"/>
            </a:lnSpc>
            <a:spcBef>
              <a:spcPct val="0"/>
            </a:spcBef>
            <a:spcAft>
              <a:spcPct val="35000"/>
            </a:spcAft>
            <a:buNone/>
          </a:pPr>
          <a:r>
            <a:rPr lang="en-US" sz="3200" kern="1200" dirty="0">
              <a:solidFill>
                <a:schemeClr val="accent6">
                  <a:lumMod val="50000"/>
                </a:schemeClr>
              </a:solidFill>
              <a:latin typeface="Times New Roman" panose="02020603050405020304" pitchFamily="18" charset="0"/>
              <a:cs typeface="Times New Roman" panose="02020603050405020304" pitchFamily="18" charset="0"/>
            </a:rPr>
            <a:t>Study objective</a:t>
          </a:r>
        </a:p>
      </dsp:txBody>
      <dsp:txXfrm>
        <a:off x="889864" y="964865"/>
        <a:ext cx="5355400" cy="770445"/>
      </dsp:txXfrm>
    </dsp:sp>
    <dsp:sp modelId="{1EE88E22-FB9F-477B-9EF0-17FB536C016D}">
      <dsp:nvSpPr>
        <dsp:cNvPr id="0" name=""/>
        <dsp:cNvSpPr/>
      </dsp:nvSpPr>
      <dsp:spPr>
        <a:xfrm>
          <a:off x="0" y="1927922"/>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7AD2A4-5B5D-412C-91BF-60427472EC2F}">
      <dsp:nvSpPr>
        <dsp:cNvPr id="0" name=""/>
        <dsp:cNvSpPr/>
      </dsp:nvSpPr>
      <dsp:spPr>
        <a:xfrm>
          <a:off x="233059" y="2101272"/>
          <a:ext cx="423745" cy="4237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22BE1A-211F-4FDA-8448-DC17AA8FA5E0}">
      <dsp:nvSpPr>
        <dsp:cNvPr id="0" name=""/>
        <dsp:cNvSpPr/>
      </dsp:nvSpPr>
      <dsp:spPr>
        <a:xfrm>
          <a:off x="889864" y="1927922"/>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1422400">
            <a:lnSpc>
              <a:spcPct val="100000"/>
            </a:lnSpc>
            <a:spcBef>
              <a:spcPct val="0"/>
            </a:spcBef>
            <a:spcAft>
              <a:spcPct val="35000"/>
            </a:spcAft>
            <a:buNone/>
          </a:pPr>
          <a:r>
            <a:rPr lang="en-US" sz="3200" kern="1200" dirty="0">
              <a:solidFill>
                <a:srgbClr val="00B0F0"/>
              </a:solidFill>
              <a:latin typeface="Times New Roman" panose="02020603050405020304" pitchFamily="18" charset="0"/>
              <a:cs typeface="Times New Roman" panose="02020603050405020304" pitchFamily="18" charset="0"/>
            </a:rPr>
            <a:t>Study questions</a:t>
          </a:r>
        </a:p>
      </dsp:txBody>
      <dsp:txXfrm>
        <a:off x="889864" y="1927922"/>
        <a:ext cx="5355400" cy="770445"/>
      </dsp:txXfrm>
    </dsp:sp>
    <dsp:sp modelId="{FDF225FC-AA84-47BC-BC13-90419CACF34C}">
      <dsp:nvSpPr>
        <dsp:cNvPr id="0" name=""/>
        <dsp:cNvSpPr/>
      </dsp:nvSpPr>
      <dsp:spPr>
        <a:xfrm>
          <a:off x="0" y="2890979"/>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E74882-D331-4450-BFD8-A4C840A0AD00}">
      <dsp:nvSpPr>
        <dsp:cNvPr id="0" name=""/>
        <dsp:cNvSpPr/>
      </dsp:nvSpPr>
      <dsp:spPr>
        <a:xfrm>
          <a:off x="233059" y="3064329"/>
          <a:ext cx="423745" cy="4237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066F46-946C-4BCF-9FAB-51A82F261CF9}">
      <dsp:nvSpPr>
        <dsp:cNvPr id="0" name=""/>
        <dsp:cNvSpPr/>
      </dsp:nvSpPr>
      <dsp:spPr>
        <a:xfrm>
          <a:off x="889864" y="2890979"/>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1422400">
            <a:lnSpc>
              <a:spcPct val="100000"/>
            </a:lnSpc>
            <a:spcBef>
              <a:spcPct val="0"/>
            </a:spcBef>
            <a:spcAft>
              <a:spcPct val="35000"/>
            </a:spcAft>
            <a:buNone/>
          </a:pPr>
          <a:r>
            <a:rPr lang="en-US" sz="3200" kern="1200" dirty="0">
              <a:solidFill>
                <a:schemeClr val="accent5"/>
              </a:solidFill>
              <a:latin typeface="Times New Roman" panose="02020603050405020304" pitchFamily="18" charset="0"/>
              <a:cs typeface="Times New Roman" panose="02020603050405020304" pitchFamily="18" charset="0"/>
            </a:rPr>
            <a:t>Material and methods</a:t>
          </a:r>
        </a:p>
      </dsp:txBody>
      <dsp:txXfrm>
        <a:off x="889864" y="2890979"/>
        <a:ext cx="5355400" cy="770445"/>
      </dsp:txXfrm>
    </dsp:sp>
    <dsp:sp modelId="{2823D447-DDEC-4C11-922C-4335FDDC1D7F}">
      <dsp:nvSpPr>
        <dsp:cNvPr id="0" name=""/>
        <dsp:cNvSpPr/>
      </dsp:nvSpPr>
      <dsp:spPr>
        <a:xfrm>
          <a:off x="0" y="3854036"/>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39F87B-60BE-474C-A340-398D53095568}">
      <dsp:nvSpPr>
        <dsp:cNvPr id="0" name=""/>
        <dsp:cNvSpPr/>
      </dsp:nvSpPr>
      <dsp:spPr>
        <a:xfrm>
          <a:off x="233059" y="4027386"/>
          <a:ext cx="423745" cy="4237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4C179C-BEF0-4572-9E71-A205D5C696F1}">
      <dsp:nvSpPr>
        <dsp:cNvPr id="0" name=""/>
        <dsp:cNvSpPr/>
      </dsp:nvSpPr>
      <dsp:spPr>
        <a:xfrm>
          <a:off x="889864" y="3854036"/>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1422400">
            <a:lnSpc>
              <a:spcPct val="100000"/>
            </a:lnSpc>
            <a:spcBef>
              <a:spcPct val="0"/>
            </a:spcBef>
            <a:spcAft>
              <a:spcPct val="35000"/>
            </a:spcAft>
            <a:buNone/>
          </a:pPr>
          <a:r>
            <a:rPr lang="en-US" sz="3200" kern="1200" dirty="0">
              <a:solidFill>
                <a:srgbClr val="00B050"/>
              </a:solidFill>
              <a:latin typeface="Times New Roman" panose="02020603050405020304" pitchFamily="18" charset="0"/>
              <a:cs typeface="Times New Roman" panose="02020603050405020304" pitchFamily="18" charset="0"/>
            </a:rPr>
            <a:t>Results and discussion</a:t>
          </a:r>
        </a:p>
      </dsp:txBody>
      <dsp:txXfrm>
        <a:off x="889864" y="3854036"/>
        <a:ext cx="5355400" cy="770445"/>
      </dsp:txXfrm>
    </dsp:sp>
    <dsp:sp modelId="{CC7B31E1-3BBA-4DB6-96D5-95D7C8982FBA}">
      <dsp:nvSpPr>
        <dsp:cNvPr id="0" name=""/>
        <dsp:cNvSpPr/>
      </dsp:nvSpPr>
      <dsp:spPr>
        <a:xfrm>
          <a:off x="0" y="4817093"/>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AF7A62-AB4A-417E-8AF1-9C1D83AC57CE}">
      <dsp:nvSpPr>
        <dsp:cNvPr id="0" name=""/>
        <dsp:cNvSpPr/>
      </dsp:nvSpPr>
      <dsp:spPr>
        <a:xfrm>
          <a:off x="233059" y="4990443"/>
          <a:ext cx="423745" cy="42374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79B489-BBC7-4CAC-A2A2-47F58C966127}">
      <dsp:nvSpPr>
        <dsp:cNvPr id="0" name=""/>
        <dsp:cNvSpPr/>
      </dsp:nvSpPr>
      <dsp:spPr>
        <a:xfrm>
          <a:off x="889864" y="4817093"/>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1422400">
            <a:lnSpc>
              <a:spcPct val="100000"/>
            </a:lnSpc>
            <a:spcBef>
              <a:spcPct val="0"/>
            </a:spcBef>
            <a:spcAft>
              <a:spcPct val="35000"/>
            </a:spcAft>
            <a:buNone/>
          </a:pPr>
          <a:r>
            <a:rPr lang="en-US" sz="3200" kern="1200" dirty="0">
              <a:solidFill>
                <a:schemeClr val="accent2">
                  <a:lumMod val="75000"/>
                </a:schemeClr>
              </a:solidFill>
              <a:latin typeface="Times New Roman" panose="02020603050405020304" pitchFamily="18" charset="0"/>
              <a:cs typeface="Times New Roman" panose="02020603050405020304" pitchFamily="18" charset="0"/>
            </a:rPr>
            <a:t>Conclusion</a:t>
          </a:r>
          <a:r>
            <a:rPr lang="en-US" sz="3200" kern="1200" dirty="0">
              <a:solidFill>
                <a:srgbClr val="C00000"/>
              </a:solidFill>
              <a:latin typeface="Times New Roman" panose="02020603050405020304" pitchFamily="18" charset="0"/>
              <a:cs typeface="Times New Roman" panose="02020603050405020304" pitchFamily="18" charset="0"/>
            </a:rPr>
            <a:t> </a:t>
          </a:r>
        </a:p>
      </dsp:txBody>
      <dsp:txXfrm>
        <a:off x="889864" y="4817093"/>
        <a:ext cx="5355400" cy="77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F10DA-1732-413B-8F9A-23E09AE57D50}">
      <dsp:nvSpPr>
        <dsp:cNvPr id="0" name=""/>
        <dsp:cNvSpPr/>
      </dsp:nvSpPr>
      <dsp:spPr>
        <a:xfrm>
          <a:off x="0" y="2896070"/>
          <a:ext cx="10515600" cy="2581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It is necessary to estimate individual tree parameters including trees height, diameter at breast height (DBH), trees crown, and volume estimation, to fulfil  the forest investigation processes requirements and to achieve the outcomes for forest resources assessment. </a:t>
          </a:r>
        </a:p>
      </dsp:txBody>
      <dsp:txXfrm>
        <a:off x="0" y="2896070"/>
        <a:ext cx="10515600" cy="2581694"/>
      </dsp:txXfrm>
    </dsp:sp>
    <dsp:sp modelId="{707A6043-EE3A-488B-A33E-F91D145BE4E3}">
      <dsp:nvSpPr>
        <dsp:cNvPr id="0" name=""/>
        <dsp:cNvSpPr/>
      </dsp:nvSpPr>
      <dsp:spPr>
        <a:xfrm rot="10800000">
          <a:off x="0" y="809361"/>
          <a:ext cx="10515600" cy="2104926"/>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For the forest resource dynamic changes, forest inventory is initial and takes a prerequisite mission for accurately and efficiently forest monitoring and evaluation.</a:t>
          </a:r>
        </a:p>
      </dsp:txBody>
      <dsp:txXfrm rot="10800000">
        <a:off x="0" y="809361"/>
        <a:ext cx="10515600" cy="1367718"/>
      </dsp:txXfrm>
    </dsp:sp>
    <dsp:sp modelId="{42C2FC2B-E179-4F46-9732-C2279950FA0B}">
      <dsp:nvSpPr>
        <dsp:cNvPr id="0" name=""/>
        <dsp:cNvSpPr/>
      </dsp:nvSpPr>
      <dsp:spPr>
        <a:xfrm rot="10800000">
          <a:off x="0" y="929"/>
          <a:ext cx="10515600" cy="826649"/>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b="1" kern="1200" dirty="0">
              <a:latin typeface="Times New Roman" panose="02020603050405020304" pitchFamily="18" charset="0"/>
              <a:cs typeface="Times New Roman" panose="02020603050405020304" pitchFamily="18" charset="0"/>
            </a:rPr>
            <a:t>Forest inventory </a:t>
          </a:r>
          <a:endParaRPr lang="en-US" sz="4000" kern="1200" dirty="0">
            <a:latin typeface="Times New Roman" panose="02020603050405020304" pitchFamily="18" charset="0"/>
            <a:cs typeface="Times New Roman" panose="02020603050405020304" pitchFamily="18" charset="0"/>
          </a:endParaRPr>
        </a:p>
      </dsp:txBody>
      <dsp:txXfrm rot="10800000">
        <a:off x="0" y="929"/>
        <a:ext cx="10515600" cy="537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E3485-369C-4968-8340-4F448FFE58F0}">
      <dsp:nvSpPr>
        <dsp:cNvPr id="0" name=""/>
        <dsp:cNvSpPr/>
      </dsp:nvSpPr>
      <dsp:spPr>
        <a:xfrm>
          <a:off x="0" y="133755"/>
          <a:ext cx="10927829" cy="1330579"/>
        </a:xfrm>
        <a:prstGeom prst="roundRect">
          <a:avLst>
            <a:gd name="adj" fmla="val 10000"/>
          </a:avLst>
        </a:prstGeom>
        <a:solidFill>
          <a:schemeClr val="tx2">
            <a:lumMod val="10000"/>
            <a:lumOff val="90000"/>
          </a:schemeClr>
        </a:solidFill>
        <a:ln>
          <a:noFill/>
        </a:ln>
        <a:effectLst/>
      </dsp:spPr>
      <dsp:style>
        <a:lnRef idx="0">
          <a:scrgbClr r="0" g="0" b="0"/>
        </a:lnRef>
        <a:fillRef idx="1">
          <a:scrgbClr r="0" g="0" b="0"/>
        </a:fillRef>
        <a:effectRef idx="0">
          <a:scrgbClr r="0" g="0" b="0"/>
        </a:effectRef>
        <a:fontRef idx="minor"/>
      </dsp:style>
    </dsp:sp>
    <dsp:sp modelId="{D28AF607-2E91-488D-B5A2-45D17B569DAE}">
      <dsp:nvSpPr>
        <dsp:cNvPr id="0" name=""/>
        <dsp:cNvSpPr/>
      </dsp:nvSpPr>
      <dsp:spPr>
        <a:xfrm>
          <a:off x="402500" y="301754"/>
          <a:ext cx="732534" cy="7318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1B157E-2492-4546-976D-98FD0BF36141}">
      <dsp:nvSpPr>
        <dsp:cNvPr id="0" name=""/>
        <dsp:cNvSpPr/>
      </dsp:nvSpPr>
      <dsp:spPr>
        <a:xfrm>
          <a:off x="1537534" y="2374"/>
          <a:ext cx="9248174" cy="1331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57" tIns="140957" rIns="140957" bIns="140957" numCol="1" spcCol="1270" anchor="ctr" anchorCtr="0">
          <a:noAutofit/>
        </a:bodyPr>
        <a:lstStyle/>
        <a:p>
          <a:pPr marL="0" lvl="0" indent="0" algn="just" defTabSz="1244600">
            <a:lnSpc>
              <a:spcPct val="10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The accurate tree detection and delineation is necessary to fitful the requirements of optimal  evaluation of forests.</a:t>
          </a:r>
          <a:endParaRPr lang="en-US" sz="2800" kern="1200" dirty="0">
            <a:latin typeface="Times New Roman" panose="02020603050405020304" pitchFamily="18" charset="0"/>
            <a:cs typeface="Times New Roman" panose="02020603050405020304" pitchFamily="18" charset="0"/>
          </a:endParaRPr>
        </a:p>
      </dsp:txBody>
      <dsp:txXfrm>
        <a:off x="1537534" y="2374"/>
        <a:ext cx="9248174" cy="1331880"/>
      </dsp:txXfrm>
    </dsp:sp>
    <dsp:sp modelId="{235BCCEF-50AC-4EE1-A67B-CF20FB9B8DE0}">
      <dsp:nvSpPr>
        <dsp:cNvPr id="0" name=""/>
        <dsp:cNvSpPr/>
      </dsp:nvSpPr>
      <dsp:spPr>
        <a:xfrm>
          <a:off x="0" y="1622228"/>
          <a:ext cx="10927829" cy="1330579"/>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7E56F0C2-0B73-429B-89F7-3E7A87D49A47}">
      <dsp:nvSpPr>
        <dsp:cNvPr id="0" name=""/>
        <dsp:cNvSpPr/>
      </dsp:nvSpPr>
      <dsp:spPr>
        <a:xfrm>
          <a:off x="402500" y="1921608"/>
          <a:ext cx="732534" cy="7318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BE46F9-5AB7-4E48-9F8D-B2E9D1E2717B}">
      <dsp:nvSpPr>
        <dsp:cNvPr id="0" name=""/>
        <dsp:cNvSpPr/>
      </dsp:nvSpPr>
      <dsp:spPr>
        <a:xfrm>
          <a:off x="1537534" y="1622228"/>
          <a:ext cx="9248174" cy="1331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57" tIns="140957" rIns="140957" bIns="140957" numCol="1" spcCol="1270" anchor="ctr" anchorCtr="0">
          <a:noAutofit/>
        </a:bodyPr>
        <a:lstStyle/>
        <a:p>
          <a:pPr marL="0" lvl="0" indent="0" algn="just" defTabSz="1244600">
            <a:lnSpc>
              <a:spcPct val="10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TLS is the most accurate tool used for collecting 3D data in point clouds from forest, especially in term of forest layers classification, and estimation of tree's trunk.</a:t>
          </a:r>
          <a:endParaRPr lang="en-US" sz="2800" kern="1200" dirty="0">
            <a:latin typeface="Times New Roman" panose="02020603050405020304" pitchFamily="18" charset="0"/>
            <a:cs typeface="Times New Roman" panose="02020603050405020304" pitchFamily="18" charset="0"/>
          </a:endParaRPr>
        </a:p>
      </dsp:txBody>
      <dsp:txXfrm>
        <a:off x="1537534" y="1622228"/>
        <a:ext cx="9248174" cy="1331880"/>
      </dsp:txXfrm>
    </dsp:sp>
    <dsp:sp modelId="{2F64DD49-D13C-434F-88A4-88CF748BEEA8}">
      <dsp:nvSpPr>
        <dsp:cNvPr id="0" name=""/>
        <dsp:cNvSpPr/>
      </dsp:nvSpPr>
      <dsp:spPr>
        <a:xfrm>
          <a:off x="0" y="3242082"/>
          <a:ext cx="10927829" cy="1330579"/>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AC56A4BA-D64D-4F8E-9F9D-39BDB041F654}">
      <dsp:nvSpPr>
        <dsp:cNvPr id="0" name=""/>
        <dsp:cNvSpPr/>
      </dsp:nvSpPr>
      <dsp:spPr>
        <a:xfrm>
          <a:off x="402500" y="3541463"/>
          <a:ext cx="732534" cy="7318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981813-408C-4D29-A0A9-E3DBFBDA1B60}">
      <dsp:nvSpPr>
        <dsp:cNvPr id="0" name=""/>
        <dsp:cNvSpPr/>
      </dsp:nvSpPr>
      <dsp:spPr>
        <a:xfrm>
          <a:off x="1537534" y="3242082"/>
          <a:ext cx="9248174" cy="1331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57" tIns="140957" rIns="140957" bIns="140957" numCol="1" spcCol="1270" anchor="ctr" anchorCtr="0">
          <a:noAutofit/>
        </a:bodyPr>
        <a:lstStyle/>
        <a:p>
          <a:pPr marL="0" lvl="0" indent="0" algn="just" defTabSz="1244600">
            <a:lnSpc>
              <a:spcPct val="10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We are using TLS technology for the need of high segmentation accuracy and to avoid the shortages of the conventional methods, and the deficiency of ALS and MLS.</a:t>
          </a:r>
          <a:endParaRPr lang="en-US" sz="2800" kern="1200" dirty="0">
            <a:latin typeface="Times New Roman" panose="02020603050405020304" pitchFamily="18" charset="0"/>
            <a:cs typeface="Times New Roman" panose="02020603050405020304" pitchFamily="18" charset="0"/>
          </a:endParaRPr>
        </a:p>
      </dsp:txBody>
      <dsp:txXfrm>
        <a:off x="1537534" y="3242082"/>
        <a:ext cx="9248174" cy="13318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1510DB-E139-4A30-B313-8443C9E04C44}" type="datetimeFigureOut">
              <a:rPr lang="en-US" smtClean="0"/>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DA0A8-FBFA-45ED-99DA-FEB53FE64425}" type="slidenum">
              <a:rPr lang="en-US" smtClean="0"/>
              <a:t>‹#›</a:t>
            </a:fld>
            <a:endParaRPr lang="en-US"/>
          </a:p>
        </p:txBody>
      </p:sp>
    </p:spTree>
    <p:extLst>
      <p:ext uri="{BB962C8B-B14F-4D97-AF65-F5344CB8AC3E}">
        <p14:creationId xmlns:p14="http://schemas.microsoft.com/office/powerpoint/2010/main" val="9931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6DA0A8-FBFA-45ED-99DA-FEB53FE64425}" type="slidenum">
              <a:rPr lang="en-US" smtClean="0"/>
              <a:t>12</a:t>
            </a:fld>
            <a:endParaRPr lang="en-US"/>
          </a:p>
        </p:txBody>
      </p:sp>
    </p:spTree>
    <p:extLst>
      <p:ext uri="{BB962C8B-B14F-4D97-AF65-F5344CB8AC3E}">
        <p14:creationId xmlns:p14="http://schemas.microsoft.com/office/powerpoint/2010/main" val="221005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6DA0A8-FBFA-45ED-99DA-FEB53FE64425}" type="slidenum">
              <a:rPr lang="en-US" smtClean="0"/>
              <a:t>21</a:t>
            </a:fld>
            <a:endParaRPr lang="en-US"/>
          </a:p>
        </p:txBody>
      </p:sp>
    </p:spTree>
    <p:extLst>
      <p:ext uri="{BB962C8B-B14F-4D97-AF65-F5344CB8AC3E}">
        <p14:creationId xmlns:p14="http://schemas.microsoft.com/office/powerpoint/2010/main" val="277261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3F42D-D52A-6FC4-00EB-1C22437F72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4A2DD1-9CA4-19C9-89D3-BBB4CAB13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CD757F-6812-E01B-BC63-60B3286B356C}"/>
              </a:ext>
            </a:extLst>
          </p:cNvPr>
          <p:cNvSpPr>
            <a:spLocks noGrp="1"/>
          </p:cNvSpPr>
          <p:nvPr>
            <p:ph type="dt" sz="half" idx="10"/>
          </p:nvPr>
        </p:nvSpPr>
        <p:spPr/>
        <p:txBody>
          <a:bodyPr/>
          <a:lstStyle/>
          <a:p>
            <a:fld id="{D059ABA3-A5B9-44EC-BD29-F281FDA8E19F}" type="datetime1">
              <a:rPr lang="en-US" smtClean="0"/>
              <a:t>9/5/2024</a:t>
            </a:fld>
            <a:endParaRPr lang="en-US"/>
          </a:p>
        </p:txBody>
      </p:sp>
      <p:sp>
        <p:nvSpPr>
          <p:cNvPr id="5" name="Footer Placeholder 4">
            <a:extLst>
              <a:ext uri="{FF2B5EF4-FFF2-40B4-BE49-F238E27FC236}">
                <a16:creationId xmlns:a16="http://schemas.microsoft.com/office/drawing/2014/main" id="{05325940-6C38-925E-E755-BB22A79EDE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E1F4F0-50EC-BD44-D4F3-6BDDD81DDE8F}"/>
              </a:ext>
            </a:extLst>
          </p:cNvPr>
          <p:cNvSpPr>
            <a:spLocks noGrp="1"/>
          </p:cNvSpPr>
          <p:nvPr>
            <p:ph type="sldNum" sz="quarter" idx="12"/>
          </p:nvPr>
        </p:nvSpPr>
        <p:spPr/>
        <p:txBody>
          <a:bodyPr/>
          <a:lstStyle/>
          <a:p>
            <a:fld id="{17311E1E-73CA-409B-ADFE-4691471BB032}" type="slidenum">
              <a:rPr lang="en-US" smtClean="0"/>
              <a:t>‹#›</a:t>
            </a:fld>
            <a:endParaRPr lang="en-US"/>
          </a:p>
        </p:txBody>
      </p:sp>
    </p:spTree>
    <p:extLst>
      <p:ext uri="{BB962C8B-B14F-4D97-AF65-F5344CB8AC3E}">
        <p14:creationId xmlns:p14="http://schemas.microsoft.com/office/powerpoint/2010/main" val="3509746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434C4-69E5-21DF-B33F-46159F678E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3C6FF5-4811-C3F3-DAF3-16DB04B8AE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808FD-2593-45B2-4E56-6B339AED8E39}"/>
              </a:ext>
            </a:extLst>
          </p:cNvPr>
          <p:cNvSpPr>
            <a:spLocks noGrp="1"/>
          </p:cNvSpPr>
          <p:nvPr>
            <p:ph type="dt" sz="half" idx="10"/>
          </p:nvPr>
        </p:nvSpPr>
        <p:spPr/>
        <p:txBody>
          <a:bodyPr/>
          <a:lstStyle/>
          <a:p>
            <a:fld id="{7A1A2916-D033-424C-BE83-373BED330383}" type="datetime1">
              <a:rPr lang="en-US" smtClean="0"/>
              <a:t>9/5/2024</a:t>
            </a:fld>
            <a:endParaRPr lang="en-US"/>
          </a:p>
        </p:txBody>
      </p:sp>
      <p:sp>
        <p:nvSpPr>
          <p:cNvPr id="5" name="Footer Placeholder 4">
            <a:extLst>
              <a:ext uri="{FF2B5EF4-FFF2-40B4-BE49-F238E27FC236}">
                <a16:creationId xmlns:a16="http://schemas.microsoft.com/office/drawing/2014/main" id="{A24B8E7C-8AC2-7A01-9328-BC6C94E5B9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0C38E-12F1-F90F-5AFD-13FE4909C640}"/>
              </a:ext>
            </a:extLst>
          </p:cNvPr>
          <p:cNvSpPr>
            <a:spLocks noGrp="1"/>
          </p:cNvSpPr>
          <p:nvPr>
            <p:ph type="sldNum" sz="quarter" idx="12"/>
          </p:nvPr>
        </p:nvSpPr>
        <p:spPr/>
        <p:txBody>
          <a:bodyPr/>
          <a:lstStyle/>
          <a:p>
            <a:fld id="{17311E1E-73CA-409B-ADFE-4691471BB032}" type="slidenum">
              <a:rPr lang="en-US" smtClean="0"/>
              <a:t>‹#›</a:t>
            </a:fld>
            <a:endParaRPr lang="en-US"/>
          </a:p>
        </p:txBody>
      </p:sp>
    </p:spTree>
    <p:extLst>
      <p:ext uri="{BB962C8B-B14F-4D97-AF65-F5344CB8AC3E}">
        <p14:creationId xmlns:p14="http://schemas.microsoft.com/office/powerpoint/2010/main" val="3741885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A894CA-0413-D2C2-2A4D-5632C8CEBF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77E8E4-13F0-D6BC-8723-732B4482FB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6BC123-BAC2-5EA7-025A-EE312DBC1671}"/>
              </a:ext>
            </a:extLst>
          </p:cNvPr>
          <p:cNvSpPr>
            <a:spLocks noGrp="1"/>
          </p:cNvSpPr>
          <p:nvPr>
            <p:ph type="dt" sz="half" idx="10"/>
          </p:nvPr>
        </p:nvSpPr>
        <p:spPr/>
        <p:txBody>
          <a:bodyPr/>
          <a:lstStyle/>
          <a:p>
            <a:fld id="{FC1AE839-A6F3-4758-B665-E42C5A0E59A5}" type="datetime1">
              <a:rPr lang="en-US" smtClean="0"/>
              <a:t>9/5/2024</a:t>
            </a:fld>
            <a:endParaRPr lang="en-US"/>
          </a:p>
        </p:txBody>
      </p:sp>
      <p:sp>
        <p:nvSpPr>
          <p:cNvPr id="5" name="Footer Placeholder 4">
            <a:extLst>
              <a:ext uri="{FF2B5EF4-FFF2-40B4-BE49-F238E27FC236}">
                <a16:creationId xmlns:a16="http://schemas.microsoft.com/office/drawing/2014/main" id="{FA500B19-E488-C131-FC2C-1F72CC36B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F53398-31FC-DC4A-1426-0B9528C6E1FE}"/>
              </a:ext>
            </a:extLst>
          </p:cNvPr>
          <p:cNvSpPr>
            <a:spLocks noGrp="1"/>
          </p:cNvSpPr>
          <p:nvPr>
            <p:ph type="sldNum" sz="quarter" idx="12"/>
          </p:nvPr>
        </p:nvSpPr>
        <p:spPr/>
        <p:txBody>
          <a:bodyPr/>
          <a:lstStyle/>
          <a:p>
            <a:fld id="{17311E1E-73CA-409B-ADFE-4691471BB032}" type="slidenum">
              <a:rPr lang="en-US" smtClean="0"/>
              <a:t>‹#›</a:t>
            </a:fld>
            <a:endParaRPr lang="en-US"/>
          </a:p>
        </p:txBody>
      </p:sp>
    </p:spTree>
    <p:extLst>
      <p:ext uri="{BB962C8B-B14F-4D97-AF65-F5344CB8AC3E}">
        <p14:creationId xmlns:p14="http://schemas.microsoft.com/office/powerpoint/2010/main" val="616773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45FD8-3648-6053-8394-20C2596902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482008-EAC7-ABC9-04FF-C32A038C94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DF2313-1DCD-B3C4-78CB-A1AFAF0DD339}"/>
              </a:ext>
            </a:extLst>
          </p:cNvPr>
          <p:cNvSpPr>
            <a:spLocks noGrp="1"/>
          </p:cNvSpPr>
          <p:nvPr>
            <p:ph type="dt" sz="half" idx="10"/>
          </p:nvPr>
        </p:nvSpPr>
        <p:spPr/>
        <p:txBody>
          <a:bodyPr/>
          <a:lstStyle/>
          <a:p>
            <a:fld id="{4441487C-0A87-4539-95E9-650CDD1208A4}" type="datetime1">
              <a:rPr lang="en-US" smtClean="0"/>
              <a:t>9/5/2024</a:t>
            </a:fld>
            <a:endParaRPr lang="en-US"/>
          </a:p>
        </p:txBody>
      </p:sp>
      <p:sp>
        <p:nvSpPr>
          <p:cNvPr id="5" name="Footer Placeholder 4">
            <a:extLst>
              <a:ext uri="{FF2B5EF4-FFF2-40B4-BE49-F238E27FC236}">
                <a16:creationId xmlns:a16="http://schemas.microsoft.com/office/drawing/2014/main" id="{CFD51E68-8569-50EE-55EA-168E02E79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DD7642-CEA2-B7EA-B2FD-5879AAEE1B5B}"/>
              </a:ext>
            </a:extLst>
          </p:cNvPr>
          <p:cNvSpPr>
            <a:spLocks noGrp="1"/>
          </p:cNvSpPr>
          <p:nvPr>
            <p:ph type="sldNum" sz="quarter" idx="12"/>
          </p:nvPr>
        </p:nvSpPr>
        <p:spPr/>
        <p:txBody>
          <a:bodyPr/>
          <a:lstStyle/>
          <a:p>
            <a:fld id="{17311E1E-73CA-409B-ADFE-4691471BB032}" type="slidenum">
              <a:rPr lang="en-US" smtClean="0"/>
              <a:t>‹#›</a:t>
            </a:fld>
            <a:endParaRPr lang="en-US"/>
          </a:p>
        </p:txBody>
      </p:sp>
    </p:spTree>
    <p:extLst>
      <p:ext uri="{BB962C8B-B14F-4D97-AF65-F5344CB8AC3E}">
        <p14:creationId xmlns:p14="http://schemas.microsoft.com/office/powerpoint/2010/main" val="3672520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F5DB-610D-42E2-A2C3-DCAADDE564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C9C80D-5906-CB2D-7543-00CF2CE958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C85DE0-2E5A-AB63-2964-40DE0CED98BD}"/>
              </a:ext>
            </a:extLst>
          </p:cNvPr>
          <p:cNvSpPr>
            <a:spLocks noGrp="1"/>
          </p:cNvSpPr>
          <p:nvPr>
            <p:ph type="dt" sz="half" idx="10"/>
          </p:nvPr>
        </p:nvSpPr>
        <p:spPr/>
        <p:txBody>
          <a:bodyPr/>
          <a:lstStyle/>
          <a:p>
            <a:fld id="{72A66800-35EF-43F8-BD25-26D9A475F7AB}" type="datetime1">
              <a:rPr lang="en-US" smtClean="0"/>
              <a:t>9/5/2024</a:t>
            </a:fld>
            <a:endParaRPr lang="en-US"/>
          </a:p>
        </p:txBody>
      </p:sp>
      <p:sp>
        <p:nvSpPr>
          <p:cNvPr id="5" name="Footer Placeholder 4">
            <a:extLst>
              <a:ext uri="{FF2B5EF4-FFF2-40B4-BE49-F238E27FC236}">
                <a16:creationId xmlns:a16="http://schemas.microsoft.com/office/drawing/2014/main" id="{C33E38CB-3996-AC1B-2DC2-1FC5952F8D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BF0A32-590B-37F4-64FE-4D1FA441A216}"/>
              </a:ext>
            </a:extLst>
          </p:cNvPr>
          <p:cNvSpPr>
            <a:spLocks noGrp="1"/>
          </p:cNvSpPr>
          <p:nvPr>
            <p:ph type="sldNum" sz="quarter" idx="12"/>
          </p:nvPr>
        </p:nvSpPr>
        <p:spPr/>
        <p:txBody>
          <a:bodyPr/>
          <a:lstStyle/>
          <a:p>
            <a:fld id="{17311E1E-73CA-409B-ADFE-4691471BB032}" type="slidenum">
              <a:rPr lang="en-US" smtClean="0"/>
              <a:t>‹#›</a:t>
            </a:fld>
            <a:endParaRPr lang="en-US"/>
          </a:p>
        </p:txBody>
      </p:sp>
    </p:spTree>
    <p:extLst>
      <p:ext uri="{BB962C8B-B14F-4D97-AF65-F5344CB8AC3E}">
        <p14:creationId xmlns:p14="http://schemas.microsoft.com/office/powerpoint/2010/main" val="2659405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1E6B-D2FF-E6FA-A4A8-5A370C903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73C7BB-903D-74A9-5BE4-5E560DC60E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DFD57C-83E1-4517-1863-C58FD1EB21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2F0F40-39F2-9453-3055-5DC429874A46}"/>
              </a:ext>
            </a:extLst>
          </p:cNvPr>
          <p:cNvSpPr>
            <a:spLocks noGrp="1"/>
          </p:cNvSpPr>
          <p:nvPr>
            <p:ph type="dt" sz="half" idx="10"/>
          </p:nvPr>
        </p:nvSpPr>
        <p:spPr/>
        <p:txBody>
          <a:bodyPr/>
          <a:lstStyle/>
          <a:p>
            <a:fld id="{86F1FE94-45C2-42C6-B8B4-FFA5F6BA4D05}" type="datetime1">
              <a:rPr lang="en-US" smtClean="0"/>
              <a:t>9/5/2024</a:t>
            </a:fld>
            <a:endParaRPr lang="en-US"/>
          </a:p>
        </p:txBody>
      </p:sp>
      <p:sp>
        <p:nvSpPr>
          <p:cNvPr id="6" name="Footer Placeholder 5">
            <a:extLst>
              <a:ext uri="{FF2B5EF4-FFF2-40B4-BE49-F238E27FC236}">
                <a16:creationId xmlns:a16="http://schemas.microsoft.com/office/drawing/2014/main" id="{02E98C5E-C0CA-253E-87C2-A4046CA06A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78922-A96B-19B1-CFEC-D187F0C704AE}"/>
              </a:ext>
            </a:extLst>
          </p:cNvPr>
          <p:cNvSpPr>
            <a:spLocks noGrp="1"/>
          </p:cNvSpPr>
          <p:nvPr>
            <p:ph type="sldNum" sz="quarter" idx="12"/>
          </p:nvPr>
        </p:nvSpPr>
        <p:spPr/>
        <p:txBody>
          <a:bodyPr/>
          <a:lstStyle/>
          <a:p>
            <a:fld id="{17311E1E-73CA-409B-ADFE-4691471BB032}" type="slidenum">
              <a:rPr lang="en-US" smtClean="0"/>
              <a:t>‹#›</a:t>
            </a:fld>
            <a:endParaRPr lang="en-US"/>
          </a:p>
        </p:txBody>
      </p:sp>
    </p:spTree>
    <p:extLst>
      <p:ext uri="{BB962C8B-B14F-4D97-AF65-F5344CB8AC3E}">
        <p14:creationId xmlns:p14="http://schemas.microsoft.com/office/powerpoint/2010/main" val="272749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56690-5A30-93D8-DFB1-F0588881A5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173B70-520D-112F-B0AF-7E0CF7E075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534BD9-DCF5-503B-74FB-618A8E0790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BBE2A3-C3AB-1230-0587-5D5244D7DD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3E4D3C-D245-4E18-532D-DF9F5329A9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791E03-6D31-E0CC-EE7D-881BEC9631F2}"/>
              </a:ext>
            </a:extLst>
          </p:cNvPr>
          <p:cNvSpPr>
            <a:spLocks noGrp="1"/>
          </p:cNvSpPr>
          <p:nvPr>
            <p:ph type="dt" sz="half" idx="10"/>
          </p:nvPr>
        </p:nvSpPr>
        <p:spPr/>
        <p:txBody>
          <a:bodyPr/>
          <a:lstStyle/>
          <a:p>
            <a:fld id="{EAC5317D-9E0B-4A21-8B39-69DD557CC84A}" type="datetime1">
              <a:rPr lang="en-US" smtClean="0"/>
              <a:t>9/5/2024</a:t>
            </a:fld>
            <a:endParaRPr lang="en-US"/>
          </a:p>
        </p:txBody>
      </p:sp>
      <p:sp>
        <p:nvSpPr>
          <p:cNvPr id="8" name="Footer Placeholder 7">
            <a:extLst>
              <a:ext uri="{FF2B5EF4-FFF2-40B4-BE49-F238E27FC236}">
                <a16:creationId xmlns:a16="http://schemas.microsoft.com/office/drawing/2014/main" id="{03C058EE-5B1F-BC10-6327-C78418923D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D826B8-9C60-9C83-FA8D-2162BC756A57}"/>
              </a:ext>
            </a:extLst>
          </p:cNvPr>
          <p:cNvSpPr>
            <a:spLocks noGrp="1"/>
          </p:cNvSpPr>
          <p:nvPr>
            <p:ph type="sldNum" sz="quarter" idx="12"/>
          </p:nvPr>
        </p:nvSpPr>
        <p:spPr/>
        <p:txBody>
          <a:bodyPr/>
          <a:lstStyle/>
          <a:p>
            <a:fld id="{17311E1E-73CA-409B-ADFE-4691471BB032}" type="slidenum">
              <a:rPr lang="en-US" smtClean="0"/>
              <a:t>‹#›</a:t>
            </a:fld>
            <a:endParaRPr lang="en-US"/>
          </a:p>
        </p:txBody>
      </p:sp>
    </p:spTree>
    <p:extLst>
      <p:ext uri="{BB962C8B-B14F-4D97-AF65-F5344CB8AC3E}">
        <p14:creationId xmlns:p14="http://schemas.microsoft.com/office/powerpoint/2010/main" val="219605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83B0C-777C-3F6A-BFD8-8829CF5276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909548-90AA-3A86-91AA-D0572FDBDAA4}"/>
              </a:ext>
            </a:extLst>
          </p:cNvPr>
          <p:cNvSpPr>
            <a:spLocks noGrp="1"/>
          </p:cNvSpPr>
          <p:nvPr>
            <p:ph type="dt" sz="half" idx="10"/>
          </p:nvPr>
        </p:nvSpPr>
        <p:spPr/>
        <p:txBody>
          <a:bodyPr/>
          <a:lstStyle/>
          <a:p>
            <a:fld id="{F3F979A6-189A-4E3E-A35D-9FFB9E56AD89}" type="datetime1">
              <a:rPr lang="en-US" smtClean="0"/>
              <a:t>9/5/2024</a:t>
            </a:fld>
            <a:endParaRPr lang="en-US"/>
          </a:p>
        </p:txBody>
      </p:sp>
      <p:sp>
        <p:nvSpPr>
          <p:cNvPr id="4" name="Footer Placeholder 3">
            <a:extLst>
              <a:ext uri="{FF2B5EF4-FFF2-40B4-BE49-F238E27FC236}">
                <a16:creationId xmlns:a16="http://schemas.microsoft.com/office/drawing/2014/main" id="{AF8F4452-2928-59E6-D14C-597720DCEE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8C99B9-6F8E-3F73-5167-728CE7EB47CA}"/>
              </a:ext>
            </a:extLst>
          </p:cNvPr>
          <p:cNvSpPr>
            <a:spLocks noGrp="1"/>
          </p:cNvSpPr>
          <p:nvPr>
            <p:ph type="sldNum" sz="quarter" idx="12"/>
          </p:nvPr>
        </p:nvSpPr>
        <p:spPr/>
        <p:txBody>
          <a:bodyPr/>
          <a:lstStyle/>
          <a:p>
            <a:fld id="{17311E1E-73CA-409B-ADFE-4691471BB032}" type="slidenum">
              <a:rPr lang="en-US" smtClean="0"/>
              <a:t>‹#›</a:t>
            </a:fld>
            <a:endParaRPr lang="en-US"/>
          </a:p>
        </p:txBody>
      </p:sp>
    </p:spTree>
    <p:extLst>
      <p:ext uri="{BB962C8B-B14F-4D97-AF65-F5344CB8AC3E}">
        <p14:creationId xmlns:p14="http://schemas.microsoft.com/office/powerpoint/2010/main" val="2345663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74AAFB-4561-5D6F-D135-50E5D8BB7812}"/>
              </a:ext>
            </a:extLst>
          </p:cNvPr>
          <p:cNvSpPr>
            <a:spLocks noGrp="1"/>
          </p:cNvSpPr>
          <p:nvPr>
            <p:ph type="dt" sz="half" idx="10"/>
          </p:nvPr>
        </p:nvSpPr>
        <p:spPr/>
        <p:txBody>
          <a:bodyPr/>
          <a:lstStyle/>
          <a:p>
            <a:fld id="{9E8B4571-4F99-4792-96C8-C98EAC5FF83F}" type="datetime1">
              <a:rPr lang="en-US" smtClean="0"/>
              <a:t>9/5/2024</a:t>
            </a:fld>
            <a:endParaRPr lang="en-US"/>
          </a:p>
        </p:txBody>
      </p:sp>
      <p:sp>
        <p:nvSpPr>
          <p:cNvPr id="3" name="Footer Placeholder 2">
            <a:extLst>
              <a:ext uri="{FF2B5EF4-FFF2-40B4-BE49-F238E27FC236}">
                <a16:creationId xmlns:a16="http://schemas.microsoft.com/office/drawing/2014/main" id="{7274A742-2573-0873-9832-7F5BA73133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EEE11A-DAD9-CF71-7ABA-52C49709C8F4}"/>
              </a:ext>
            </a:extLst>
          </p:cNvPr>
          <p:cNvSpPr>
            <a:spLocks noGrp="1"/>
          </p:cNvSpPr>
          <p:nvPr>
            <p:ph type="sldNum" sz="quarter" idx="12"/>
          </p:nvPr>
        </p:nvSpPr>
        <p:spPr/>
        <p:txBody>
          <a:bodyPr/>
          <a:lstStyle/>
          <a:p>
            <a:fld id="{17311E1E-73CA-409B-ADFE-4691471BB032}" type="slidenum">
              <a:rPr lang="en-US" smtClean="0"/>
              <a:t>‹#›</a:t>
            </a:fld>
            <a:endParaRPr lang="en-US"/>
          </a:p>
        </p:txBody>
      </p:sp>
    </p:spTree>
    <p:extLst>
      <p:ext uri="{BB962C8B-B14F-4D97-AF65-F5344CB8AC3E}">
        <p14:creationId xmlns:p14="http://schemas.microsoft.com/office/powerpoint/2010/main" val="2465665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6BCAE-ECB6-6EBD-1C21-1671E94156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8E74FE-0882-E55A-7EAB-39641846F6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AA91E5-23BD-99C8-3319-847A1EF30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8D80BC-3A8A-C5DA-DBA1-0B9E07A8F266}"/>
              </a:ext>
            </a:extLst>
          </p:cNvPr>
          <p:cNvSpPr>
            <a:spLocks noGrp="1"/>
          </p:cNvSpPr>
          <p:nvPr>
            <p:ph type="dt" sz="half" idx="10"/>
          </p:nvPr>
        </p:nvSpPr>
        <p:spPr/>
        <p:txBody>
          <a:bodyPr/>
          <a:lstStyle/>
          <a:p>
            <a:fld id="{3C3367F7-6FEC-49E6-96AA-35B8ADB59DF0}" type="datetime1">
              <a:rPr lang="en-US" smtClean="0"/>
              <a:t>9/5/2024</a:t>
            </a:fld>
            <a:endParaRPr lang="en-US"/>
          </a:p>
        </p:txBody>
      </p:sp>
      <p:sp>
        <p:nvSpPr>
          <p:cNvPr id="6" name="Footer Placeholder 5">
            <a:extLst>
              <a:ext uri="{FF2B5EF4-FFF2-40B4-BE49-F238E27FC236}">
                <a16:creationId xmlns:a16="http://schemas.microsoft.com/office/drawing/2014/main" id="{60C2EFAE-9309-C97F-CF97-7804EEB28B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D8E74-E5AF-4C36-2CC1-F56E9BFE9A0F}"/>
              </a:ext>
            </a:extLst>
          </p:cNvPr>
          <p:cNvSpPr>
            <a:spLocks noGrp="1"/>
          </p:cNvSpPr>
          <p:nvPr>
            <p:ph type="sldNum" sz="quarter" idx="12"/>
          </p:nvPr>
        </p:nvSpPr>
        <p:spPr/>
        <p:txBody>
          <a:bodyPr/>
          <a:lstStyle/>
          <a:p>
            <a:fld id="{17311E1E-73CA-409B-ADFE-4691471BB032}" type="slidenum">
              <a:rPr lang="en-US" smtClean="0"/>
              <a:t>‹#›</a:t>
            </a:fld>
            <a:endParaRPr lang="en-US"/>
          </a:p>
        </p:txBody>
      </p:sp>
    </p:spTree>
    <p:extLst>
      <p:ext uri="{BB962C8B-B14F-4D97-AF65-F5344CB8AC3E}">
        <p14:creationId xmlns:p14="http://schemas.microsoft.com/office/powerpoint/2010/main" val="282064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25FB1-E7DB-D839-08B3-20561F930C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5DC372-CF6A-7C71-062A-CB02C955BB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76BAE4-5BAE-EA35-2A1B-861653DEE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73280A-696F-6C78-AF8F-0C14CB1BF902}"/>
              </a:ext>
            </a:extLst>
          </p:cNvPr>
          <p:cNvSpPr>
            <a:spLocks noGrp="1"/>
          </p:cNvSpPr>
          <p:nvPr>
            <p:ph type="dt" sz="half" idx="10"/>
          </p:nvPr>
        </p:nvSpPr>
        <p:spPr/>
        <p:txBody>
          <a:bodyPr/>
          <a:lstStyle/>
          <a:p>
            <a:fld id="{D658BE39-103F-4D0D-AF30-80C95CFDC836}" type="datetime1">
              <a:rPr lang="en-US" smtClean="0"/>
              <a:t>9/5/2024</a:t>
            </a:fld>
            <a:endParaRPr lang="en-US"/>
          </a:p>
        </p:txBody>
      </p:sp>
      <p:sp>
        <p:nvSpPr>
          <p:cNvPr id="6" name="Footer Placeholder 5">
            <a:extLst>
              <a:ext uri="{FF2B5EF4-FFF2-40B4-BE49-F238E27FC236}">
                <a16:creationId xmlns:a16="http://schemas.microsoft.com/office/drawing/2014/main" id="{CD4033CC-6C8F-0CAB-E092-091763548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644BBF-B38F-3E8D-A53B-7EAA76F3366C}"/>
              </a:ext>
            </a:extLst>
          </p:cNvPr>
          <p:cNvSpPr>
            <a:spLocks noGrp="1"/>
          </p:cNvSpPr>
          <p:nvPr>
            <p:ph type="sldNum" sz="quarter" idx="12"/>
          </p:nvPr>
        </p:nvSpPr>
        <p:spPr/>
        <p:txBody>
          <a:bodyPr/>
          <a:lstStyle/>
          <a:p>
            <a:fld id="{17311E1E-73CA-409B-ADFE-4691471BB032}" type="slidenum">
              <a:rPr lang="en-US" smtClean="0"/>
              <a:t>‹#›</a:t>
            </a:fld>
            <a:endParaRPr lang="en-US"/>
          </a:p>
        </p:txBody>
      </p:sp>
    </p:spTree>
    <p:extLst>
      <p:ext uri="{BB962C8B-B14F-4D97-AF65-F5344CB8AC3E}">
        <p14:creationId xmlns:p14="http://schemas.microsoft.com/office/powerpoint/2010/main" val="1257785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F6773B-3254-D5AB-705E-649ECDAED0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BF02B6-6C3C-74AC-EA15-BE01A260AD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6498AB-49D0-780F-2AC7-7E8C1FC6A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9F3E771-2D3A-4B5D-BF91-B5A496464C9F}" type="datetime1">
              <a:rPr lang="en-US" smtClean="0"/>
              <a:t>9/5/2024</a:t>
            </a:fld>
            <a:endParaRPr lang="en-US"/>
          </a:p>
        </p:txBody>
      </p:sp>
      <p:sp>
        <p:nvSpPr>
          <p:cNvPr id="5" name="Footer Placeholder 4">
            <a:extLst>
              <a:ext uri="{FF2B5EF4-FFF2-40B4-BE49-F238E27FC236}">
                <a16:creationId xmlns:a16="http://schemas.microsoft.com/office/drawing/2014/main" id="{0996EED5-E91D-217C-DC54-16B94113EE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86F925F-AA06-51BC-3E54-008211B74B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311E1E-73CA-409B-ADFE-4691471BB032}" type="slidenum">
              <a:rPr lang="en-US" smtClean="0"/>
              <a:t>‹#›</a:t>
            </a:fld>
            <a:endParaRPr lang="en-US"/>
          </a:p>
        </p:txBody>
      </p:sp>
    </p:spTree>
    <p:extLst>
      <p:ext uri="{BB962C8B-B14F-4D97-AF65-F5344CB8AC3E}">
        <p14:creationId xmlns:p14="http://schemas.microsoft.com/office/powerpoint/2010/main" val="1991519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mosab.arbain@tuzvo.sk"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ECDA6-7792-E4FB-5C0C-E544BDD0668D}"/>
              </a:ext>
            </a:extLst>
          </p:cNvPr>
          <p:cNvSpPr>
            <a:spLocks noGrp="1"/>
          </p:cNvSpPr>
          <p:nvPr>
            <p:ph type="title"/>
          </p:nvPr>
        </p:nvSpPr>
        <p:spPr>
          <a:xfrm>
            <a:off x="838200" y="365124"/>
            <a:ext cx="10515600" cy="2330434"/>
          </a:xfrm>
          <a:solidFill>
            <a:schemeClr val="bg1">
              <a:lumMod val="85000"/>
            </a:schemeClr>
          </a:solidFill>
        </p:spPr>
        <p:txBody>
          <a:bodyPr>
            <a:normAutofit/>
          </a:bodyPr>
          <a:lstStyle/>
          <a:p>
            <a:pPr algn="ctr"/>
            <a:r>
              <a:rPr lang="en-US" sz="4400" b="1" dirty="0">
                <a:solidFill>
                  <a:schemeClr val="tx2">
                    <a:lumMod val="90000"/>
                    <a:lumOff val="10000"/>
                  </a:schemeClr>
                </a:solidFill>
                <a:latin typeface="Times New Roman" panose="02020603050405020304" pitchFamily="18" charset="0"/>
                <a:cs typeface="Times New Roman" panose="02020603050405020304" pitchFamily="18" charset="0"/>
              </a:rPr>
              <a:t>Complex Forest Layers Mapping Based on Terrestrial Laser Scanning in Point Clouds</a:t>
            </a:r>
            <a:endParaRPr lang="en-US" dirty="0">
              <a:solidFill>
                <a:schemeClr val="tx2">
                  <a:lumMod val="90000"/>
                  <a:lumOff val="10000"/>
                </a:schemeClr>
              </a:solidFill>
            </a:endParaRPr>
          </a:p>
        </p:txBody>
      </p:sp>
      <p:sp>
        <p:nvSpPr>
          <p:cNvPr id="3" name="Content Placeholder 2">
            <a:extLst>
              <a:ext uri="{FF2B5EF4-FFF2-40B4-BE49-F238E27FC236}">
                <a16:creationId xmlns:a16="http://schemas.microsoft.com/office/drawing/2014/main" id="{05551847-401D-DD72-602C-C4F4DAC2C068}"/>
              </a:ext>
            </a:extLst>
          </p:cNvPr>
          <p:cNvSpPr>
            <a:spLocks noGrp="1"/>
          </p:cNvSpPr>
          <p:nvPr>
            <p:ph idx="1"/>
          </p:nvPr>
        </p:nvSpPr>
        <p:spPr>
          <a:xfrm>
            <a:off x="1730828" y="3429001"/>
            <a:ext cx="8662307" cy="1934936"/>
          </a:xfrm>
          <a:solidFill>
            <a:schemeClr val="bg1">
              <a:lumMod val="95000"/>
            </a:schemeClr>
          </a:solidFill>
          <a:ln w="12700">
            <a:solidFill>
              <a:srgbClr val="00B0F0"/>
            </a:solidFill>
          </a:ln>
        </p:spPr>
        <p:txBody>
          <a:bodyPr anchor="ctr">
            <a:normAutofit/>
          </a:bodyPr>
          <a:lstStyle/>
          <a:p>
            <a:pPr marL="0" indent="0" algn="ctr">
              <a:buNone/>
            </a:pPr>
            <a:r>
              <a:rPr lang="en-GB" sz="2400" b="1" dirty="0">
                <a:latin typeface="Times New Roman" panose="02020603050405020304" pitchFamily="18" charset="0"/>
                <a:cs typeface="Times New Roman" panose="02020603050405020304" pitchFamily="18" charset="0"/>
              </a:rPr>
              <a:t>Mosab Arbain</a:t>
            </a:r>
            <a:r>
              <a:rPr lang="en-GB" sz="2400" b="1" baseline="30000" dirty="0">
                <a:latin typeface="Times New Roman" panose="02020603050405020304" pitchFamily="18" charset="0"/>
                <a:cs typeface="Times New Roman" panose="02020603050405020304" pitchFamily="18" charset="0"/>
              </a:rPr>
              <a:t>1)</a:t>
            </a:r>
            <a:r>
              <a:rPr lang="en-GB"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Ján Tuček</a:t>
            </a:r>
            <a:r>
              <a:rPr lang="en-US" sz="2400" b="1" baseline="30000" dirty="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Milan Koreň</a:t>
            </a:r>
            <a:r>
              <a:rPr lang="en-GB" sz="2400" b="1" baseline="30000" dirty="0">
                <a:latin typeface="Times New Roman" panose="02020603050405020304" pitchFamily="18" charset="0"/>
                <a:cs typeface="Times New Roman" panose="02020603050405020304" pitchFamily="18" charset="0"/>
              </a:rPr>
              <a:t>1)</a:t>
            </a:r>
            <a:endParaRPr lang="en-US" sz="2400" b="1" dirty="0">
              <a:latin typeface="Times New Roman" panose="02020603050405020304" pitchFamily="18" charset="0"/>
              <a:cs typeface="Times New Roman" panose="02020603050405020304" pitchFamily="18" charset="0"/>
            </a:endParaRPr>
          </a:p>
          <a:p>
            <a:pPr marL="0" indent="0" algn="ctr">
              <a:buNone/>
            </a:pPr>
            <a:r>
              <a:rPr lang="en-GB" sz="2000" baseline="30000" dirty="0">
                <a:latin typeface="Times New Roman" panose="02020603050405020304" pitchFamily="18" charset="0"/>
                <a:cs typeface="Times New Roman" panose="02020603050405020304" pitchFamily="18" charset="0"/>
              </a:rPr>
              <a:t>1)</a:t>
            </a:r>
            <a:r>
              <a:rPr lang="en-GB" sz="2000" dirty="0">
                <a:latin typeface="Times New Roman" panose="02020603050405020304" pitchFamily="18" charset="0"/>
                <a:cs typeface="Times New Roman" panose="02020603050405020304" pitchFamily="18" charset="0"/>
              </a:rPr>
              <a:t>Faculty of Forestry, Technical University in </a:t>
            </a:r>
            <a:r>
              <a:rPr lang="en-GB" sz="2000" dirty="0" err="1">
                <a:latin typeface="Times New Roman" panose="02020603050405020304" pitchFamily="18" charset="0"/>
                <a:cs typeface="Times New Roman" panose="02020603050405020304" pitchFamily="18" charset="0"/>
              </a:rPr>
              <a:t>Zvolen</a:t>
            </a:r>
            <a:r>
              <a:rPr lang="en-GB" sz="2000" dirty="0">
                <a:latin typeface="Times New Roman" panose="02020603050405020304" pitchFamily="18" charset="0"/>
                <a:cs typeface="Times New Roman" panose="02020603050405020304" pitchFamily="18" charset="0"/>
              </a:rPr>
              <a:t>, Slovakia.</a:t>
            </a:r>
            <a:endParaRPr lang="en-US" sz="2000" dirty="0">
              <a:latin typeface="Times New Roman" panose="02020603050405020304" pitchFamily="18" charset="0"/>
              <a:cs typeface="Times New Roman" panose="02020603050405020304" pitchFamily="18" charset="0"/>
            </a:endParaRPr>
          </a:p>
          <a:p>
            <a:pPr marL="0" indent="0" algn="ctr">
              <a:buNone/>
            </a:pPr>
            <a:r>
              <a:rPr lang="en-US" sz="1600" b="1" dirty="0">
                <a:latin typeface="Times New Roman" panose="02020603050405020304" pitchFamily="18" charset="0"/>
                <a:cs typeface="Times New Roman" panose="02020603050405020304" pitchFamily="18" charset="0"/>
              </a:rPr>
              <a:t>Reference: </a:t>
            </a:r>
            <a:r>
              <a:rPr lang="en-GB" sz="1600" b="1" u="sng" dirty="0">
                <a:latin typeface="Times New Roman" panose="02020603050405020304" pitchFamily="18" charset="0"/>
                <a:cs typeface="Times New Roman" panose="02020603050405020304" pitchFamily="18" charset="0"/>
                <a:hlinkClick r:id="rId2"/>
              </a:rPr>
              <a:t>mosab.arbain@tuzvo.sk</a:t>
            </a:r>
            <a:endParaRPr lang="en-US" sz="24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7867B4-D5B0-779B-91FC-25543011D15F}"/>
              </a:ext>
            </a:extLst>
          </p:cNvPr>
          <p:cNvSpPr>
            <a:spLocks noGrp="1"/>
          </p:cNvSpPr>
          <p:nvPr>
            <p:ph type="sldNum" sz="quarter" idx="12"/>
          </p:nvPr>
        </p:nvSpPr>
        <p:spPr/>
        <p:txBody>
          <a:bodyPr/>
          <a:lstStyle/>
          <a:p>
            <a:fld id="{17311E1E-73CA-409B-ADFE-4691471BB032}" type="slidenum">
              <a:rPr lang="en-US" smtClean="0"/>
              <a:t>1</a:t>
            </a:fld>
            <a:endParaRPr lang="en-US"/>
          </a:p>
        </p:txBody>
      </p:sp>
      <p:pic>
        <p:nvPicPr>
          <p:cNvPr id="9" name="Picture 8" descr="A logo with black and yellow triangles&#10;&#10;Description automatically generated">
            <a:extLst>
              <a:ext uri="{FF2B5EF4-FFF2-40B4-BE49-F238E27FC236}">
                <a16:creationId xmlns:a16="http://schemas.microsoft.com/office/drawing/2014/main" id="{DCFD026D-32A1-5848-486C-85472DBB3860}"/>
              </a:ext>
            </a:extLst>
          </p:cNvPr>
          <p:cNvPicPr>
            <a:picLocks noChangeAspect="1"/>
          </p:cNvPicPr>
          <p:nvPr/>
        </p:nvPicPr>
        <p:blipFill rotWithShape="1">
          <a:blip r:embed="rId3">
            <a:extLst>
              <a:ext uri="{28A0092B-C50C-407E-A947-70E740481C1C}">
                <a14:useLocalDpi xmlns:a14="http://schemas.microsoft.com/office/drawing/2010/main" val="0"/>
              </a:ext>
            </a:extLst>
          </a:blip>
          <a:srcRect l="18777" r="18271" b="-2"/>
          <a:stretch/>
        </p:blipFill>
        <p:spPr>
          <a:xfrm>
            <a:off x="9270235" y="3566873"/>
            <a:ext cx="910630" cy="866336"/>
          </a:xfrm>
          <a:custGeom>
            <a:avLst/>
            <a:gdLst/>
            <a:ahLst/>
            <a:cxnLst/>
            <a:rect l="l" t="t" r="r" b="b"/>
            <a:pathLst>
              <a:path w="2701330" h="2860796">
                <a:moveTo>
                  <a:pt x="1381637" y="0"/>
                </a:moveTo>
                <a:lnTo>
                  <a:pt x="1481685" y="0"/>
                </a:lnTo>
                <a:lnTo>
                  <a:pt x="1578040" y="4866"/>
                </a:lnTo>
                <a:cubicBezTo>
                  <a:pt x="2059323" y="53742"/>
                  <a:pt x="2470132" y="341007"/>
                  <a:pt x="2690528" y="746720"/>
                </a:cubicBezTo>
                <a:lnTo>
                  <a:pt x="2701330" y="769143"/>
                </a:lnTo>
                <a:lnTo>
                  <a:pt x="2701330" y="2089127"/>
                </a:lnTo>
                <a:lnTo>
                  <a:pt x="2690528" y="2111550"/>
                </a:lnTo>
                <a:cubicBezTo>
                  <a:pt x="2448092" y="2557835"/>
                  <a:pt x="1975257" y="2860796"/>
                  <a:pt x="1431661" y="2860796"/>
                </a:cubicBezTo>
                <a:cubicBezTo>
                  <a:pt x="640976" y="2860796"/>
                  <a:pt x="0" y="2219820"/>
                  <a:pt x="0" y="1429135"/>
                </a:cubicBezTo>
                <a:cubicBezTo>
                  <a:pt x="0" y="687868"/>
                  <a:pt x="563358" y="78181"/>
                  <a:pt x="1285282" y="4866"/>
                </a:cubicBezTo>
                <a:close/>
              </a:path>
            </a:pathLst>
          </a:custGeom>
        </p:spPr>
      </p:pic>
      <p:pic>
        <p:nvPicPr>
          <p:cNvPr id="10" name="Picture 9">
            <a:extLst>
              <a:ext uri="{FF2B5EF4-FFF2-40B4-BE49-F238E27FC236}">
                <a16:creationId xmlns:a16="http://schemas.microsoft.com/office/drawing/2014/main" id="{831016BC-8F9F-FBC0-27B1-C399F45490FB}"/>
              </a:ext>
            </a:extLst>
          </p:cNvPr>
          <p:cNvPicPr>
            <a:picLocks noChangeAspect="1"/>
          </p:cNvPicPr>
          <p:nvPr/>
        </p:nvPicPr>
        <p:blipFill>
          <a:blip r:embed="rId4"/>
          <a:stretch>
            <a:fillRect/>
          </a:stretch>
        </p:blipFill>
        <p:spPr>
          <a:xfrm>
            <a:off x="2096860" y="3731249"/>
            <a:ext cx="659652" cy="614421"/>
          </a:xfrm>
          <a:prstGeom prst="rect">
            <a:avLst/>
          </a:prstGeom>
        </p:spPr>
      </p:pic>
    </p:spTree>
    <p:extLst>
      <p:ext uri="{BB962C8B-B14F-4D97-AF65-F5344CB8AC3E}">
        <p14:creationId xmlns:p14="http://schemas.microsoft.com/office/powerpoint/2010/main" val="1914109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6323C-048E-02B3-3A73-59F0A413045C}"/>
              </a:ext>
            </a:extLst>
          </p:cNvPr>
          <p:cNvSpPr>
            <a:spLocks noGrp="1"/>
          </p:cNvSpPr>
          <p:nvPr>
            <p:ph type="title"/>
          </p:nvPr>
        </p:nvSpPr>
        <p:spPr>
          <a:xfrm>
            <a:off x="838200" y="365126"/>
            <a:ext cx="10515600" cy="565604"/>
          </a:xfrm>
        </p:spPr>
        <p:txBody>
          <a:bodyPr>
            <a:normAutofit fontScale="90000"/>
          </a:bodyPr>
          <a:lstStyle/>
          <a:p>
            <a:pPr algn="ctr"/>
            <a:r>
              <a:rPr lang="en-US" b="1" dirty="0">
                <a:solidFill>
                  <a:schemeClr val="tx2">
                    <a:lumMod val="75000"/>
                    <a:lumOff val="25000"/>
                  </a:schemeClr>
                </a:solidFill>
                <a:latin typeface="Times New Roman" panose="02020603050405020304" pitchFamily="18" charset="0"/>
                <a:cs typeface="Times New Roman" panose="02020603050405020304" pitchFamily="18" charset="0"/>
              </a:rPr>
              <a:t>Material and method </a:t>
            </a:r>
          </a:p>
        </p:txBody>
      </p:sp>
      <p:sp>
        <p:nvSpPr>
          <p:cNvPr id="3" name="Content Placeholder 2">
            <a:extLst>
              <a:ext uri="{FF2B5EF4-FFF2-40B4-BE49-F238E27FC236}">
                <a16:creationId xmlns:a16="http://schemas.microsoft.com/office/drawing/2014/main" id="{890B3698-1395-ADB9-FDE6-0C51CAC20752}"/>
              </a:ext>
            </a:extLst>
          </p:cNvPr>
          <p:cNvSpPr>
            <a:spLocks noGrp="1"/>
          </p:cNvSpPr>
          <p:nvPr>
            <p:ph idx="1"/>
          </p:nvPr>
        </p:nvSpPr>
        <p:spPr>
          <a:xfrm>
            <a:off x="838200" y="1028700"/>
            <a:ext cx="10515600" cy="5148263"/>
          </a:xfrm>
        </p:spPr>
        <p:txBody>
          <a:bodyPr>
            <a:normAutofit/>
          </a:bodyPr>
          <a:lstStyle/>
          <a:p>
            <a:r>
              <a:rPr lang="en-US" sz="3600" b="1" u="sng" dirty="0">
                <a:solidFill>
                  <a:schemeClr val="accent4">
                    <a:lumMod val="75000"/>
                  </a:schemeClr>
                </a:solidFill>
                <a:latin typeface="Times New Roman" panose="02020603050405020304" pitchFamily="18" charset="0"/>
                <a:cs typeface="Times New Roman" panose="02020603050405020304" pitchFamily="18" charset="0"/>
              </a:rPr>
              <a:t>Study site</a:t>
            </a:r>
          </a:p>
        </p:txBody>
      </p:sp>
      <p:sp>
        <p:nvSpPr>
          <p:cNvPr id="4" name="Slide Number Placeholder 3">
            <a:extLst>
              <a:ext uri="{FF2B5EF4-FFF2-40B4-BE49-F238E27FC236}">
                <a16:creationId xmlns:a16="http://schemas.microsoft.com/office/drawing/2014/main" id="{24532E54-1B04-C354-200E-060A8C85F02A}"/>
              </a:ext>
            </a:extLst>
          </p:cNvPr>
          <p:cNvSpPr>
            <a:spLocks noGrp="1"/>
          </p:cNvSpPr>
          <p:nvPr>
            <p:ph type="sldNum" sz="quarter" idx="12"/>
          </p:nvPr>
        </p:nvSpPr>
        <p:spPr/>
        <p:txBody>
          <a:bodyPr/>
          <a:lstStyle/>
          <a:p>
            <a:fld id="{17311E1E-73CA-409B-ADFE-4691471BB032}" type="slidenum">
              <a:rPr lang="en-US" smtClean="0"/>
              <a:t>10</a:t>
            </a:fld>
            <a:endParaRPr lang="en-US"/>
          </a:p>
        </p:txBody>
      </p:sp>
      <p:sp>
        <p:nvSpPr>
          <p:cNvPr id="7" name="Rectangle 6">
            <a:extLst>
              <a:ext uri="{FF2B5EF4-FFF2-40B4-BE49-F238E27FC236}">
                <a16:creationId xmlns:a16="http://schemas.microsoft.com/office/drawing/2014/main" id="{15CE3987-2191-7832-C8D8-1E0C3BF0F724}"/>
              </a:ext>
            </a:extLst>
          </p:cNvPr>
          <p:cNvSpPr/>
          <p:nvPr/>
        </p:nvSpPr>
        <p:spPr>
          <a:xfrm>
            <a:off x="862693" y="1653269"/>
            <a:ext cx="2558143" cy="4523693"/>
          </a:xfrm>
          <a:prstGeom prst="rect">
            <a:avLst/>
          </a:prstGeom>
          <a:no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figure shows the study site which is lies within Banska Bistrica region, in the middle of Slovakia. It consists of large and  ahigh dense trees.</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882722C1-E15B-DFB3-70ED-FBA3F0BC38A3}"/>
              </a:ext>
            </a:extLst>
          </p:cNvPr>
          <p:cNvSpPr/>
          <p:nvPr/>
        </p:nvSpPr>
        <p:spPr>
          <a:xfrm>
            <a:off x="3450772" y="6183685"/>
            <a:ext cx="4302578" cy="1796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2">
                    <a:lumMod val="75000"/>
                    <a:lumOff val="25000"/>
                  </a:schemeClr>
                </a:solidFill>
                <a:latin typeface="Times New Roman" panose="02020603050405020304" pitchFamily="18" charset="0"/>
                <a:cs typeface="Times New Roman" panose="02020603050405020304" pitchFamily="18" charset="0"/>
              </a:rPr>
              <a:t>Figure (3): Study area. Sources: ArcMap-10.8.2 processed by the author. </a:t>
            </a:r>
          </a:p>
        </p:txBody>
      </p:sp>
      <p:pic>
        <p:nvPicPr>
          <p:cNvPr id="11" name="Picture 10" descr="A map with a red dot and a map with a map of europe&#10;&#10;Description automatically generated">
            <a:extLst>
              <a:ext uri="{FF2B5EF4-FFF2-40B4-BE49-F238E27FC236}">
                <a16:creationId xmlns:a16="http://schemas.microsoft.com/office/drawing/2014/main" id="{BF6DC56F-533B-D053-BCC8-6F91BA9FB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330" y="1636941"/>
            <a:ext cx="7651296" cy="4540021"/>
          </a:xfrm>
          <a:prstGeom prst="rect">
            <a:avLst/>
          </a:prstGeom>
        </p:spPr>
      </p:pic>
    </p:spTree>
    <p:extLst>
      <p:ext uri="{BB962C8B-B14F-4D97-AF65-F5344CB8AC3E}">
        <p14:creationId xmlns:p14="http://schemas.microsoft.com/office/powerpoint/2010/main" val="969958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E1C3E-DBE4-6869-70F5-A707185760EE}"/>
              </a:ext>
            </a:extLst>
          </p:cNvPr>
          <p:cNvSpPr>
            <a:spLocks noGrp="1"/>
          </p:cNvSpPr>
          <p:nvPr>
            <p:ph type="title"/>
          </p:nvPr>
        </p:nvSpPr>
        <p:spPr/>
        <p:txBody>
          <a:bodyPr>
            <a:normAutofit/>
          </a:bodyPr>
          <a:lstStyle/>
          <a:p>
            <a:pPr algn="ctr"/>
            <a:r>
              <a:rPr lang="en-US" sz="4000" b="1" dirty="0">
                <a:solidFill>
                  <a:schemeClr val="tx2">
                    <a:lumMod val="75000"/>
                    <a:lumOff val="25000"/>
                  </a:schemeClr>
                </a:solidFill>
                <a:latin typeface="Times New Roman" panose="02020603050405020304" pitchFamily="18" charset="0"/>
                <a:cs typeface="Times New Roman" panose="02020603050405020304" pitchFamily="18" charset="0"/>
              </a:rPr>
              <a:t>Scanning design </a:t>
            </a:r>
          </a:p>
        </p:txBody>
      </p:sp>
      <p:sp>
        <p:nvSpPr>
          <p:cNvPr id="3" name="Content Placeholder 2">
            <a:extLst>
              <a:ext uri="{FF2B5EF4-FFF2-40B4-BE49-F238E27FC236}">
                <a16:creationId xmlns:a16="http://schemas.microsoft.com/office/drawing/2014/main" id="{D4C414CB-4ADC-74D0-D4B1-6705FEF6CA71}"/>
              </a:ext>
            </a:extLst>
          </p:cNvPr>
          <p:cNvSpPr>
            <a:spLocks noGrp="1"/>
          </p:cNvSpPr>
          <p:nvPr>
            <p:ph idx="1"/>
          </p:nvPr>
        </p:nvSpPr>
        <p:spPr>
          <a:xfrm>
            <a:off x="838201" y="1825625"/>
            <a:ext cx="5892800" cy="4351338"/>
          </a:xfrm>
          <a:ln>
            <a:solidFill>
              <a:srgbClr val="00B0F0"/>
            </a:solidFill>
          </a:ln>
        </p:spPr>
        <p:txBody>
          <a:bodyPr>
            <a:normAutofit/>
          </a:bodyPr>
          <a:lstStyle/>
          <a:p>
            <a:pPr algn="just"/>
            <a:r>
              <a:rPr lang="en-US" sz="3600" dirty="0">
                <a:latin typeface="Times New Roman" panose="02020603050405020304" pitchFamily="18" charset="0"/>
                <a:cs typeface="Times New Roman" panose="02020603050405020304" pitchFamily="18" charset="0"/>
              </a:rPr>
              <a:t>The scan design set of seven scan points in equal distances, the reference point is in the middle, and six scans are surround it, to covers the targeted trees and for the need of complete tree shapes in point clouds.</a:t>
            </a:r>
          </a:p>
        </p:txBody>
      </p:sp>
      <p:sp>
        <p:nvSpPr>
          <p:cNvPr id="4" name="Slide Number Placeholder 3">
            <a:extLst>
              <a:ext uri="{FF2B5EF4-FFF2-40B4-BE49-F238E27FC236}">
                <a16:creationId xmlns:a16="http://schemas.microsoft.com/office/drawing/2014/main" id="{086A2231-9505-E517-B366-320782FFDD80}"/>
              </a:ext>
            </a:extLst>
          </p:cNvPr>
          <p:cNvSpPr>
            <a:spLocks noGrp="1"/>
          </p:cNvSpPr>
          <p:nvPr>
            <p:ph type="sldNum" sz="quarter" idx="12"/>
          </p:nvPr>
        </p:nvSpPr>
        <p:spPr/>
        <p:txBody>
          <a:bodyPr/>
          <a:lstStyle/>
          <a:p>
            <a:fld id="{17311E1E-73CA-409B-ADFE-4691471BB032}" type="slidenum">
              <a:rPr lang="en-US" smtClean="0"/>
              <a:t>11</a:t>
            </a:fld>
            <a:endParaRPr lang="en-US"/>
          </a:p>
        </p:txBody>
      </p:sp>
      <p:sp>
        <p:nvSpPr>
          <p:cNvPr id="5" name="Rectangle: Beveled 4">
            <a:extLst>
              <a:ext uri="{FF2B5EF4-FFF2-40B4-BE49-F238E27FC236}">
                <a16:creationId xmlns:a16="http://schemas.microsoft.com/office/drawing/2014/main" id="{A4730578-524A-869F-E46D-1F6B12E416C7}"/>
              </a:ext>
            </a:extLst>
          </p:cNvPr>
          <p:cNvSpPr/>
          <p:nvPr/>
        </p:nvSpPr>
        <p:spPr>
          <a:xfrm>
            <a:off x="9093205" y="3475831"/>
            <a:ext cx="338667" cy="365125"/>
          </a:xfrm>
          <a:prstGeom prst="bevel">
            <a:avLst>
              <a:gd name="adj" fmla="val 30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Beveled 5">
            <a:extLst>
              <a:ext uri="{FF2B5EF4-FFF2-40B4-BE49-F238E27FC236}">
                <a16:creationId xmlns:a16="http://schemas.microsoft.com/office/drawing/2014/main" id="{AE8750FD-3F1C-051C-861D-DD232FBF98DA}"/>
              </a:ext>
            </a:extLst>
          </p:cNvPr>
          <p:cNvSpPr/>
          <p:nvPr/>
        </p:nvSpPr>
        <p:spPr>
          <a:xfrm>
            <a:off x="10769607" y="3428999"/>
            <a:ext cx="338667" cy="365125"/>
          </a:xfrm>
          <a:prstGeom prst="bevel">
            <a:avLst>
              <a:gd name="adj" fmla="val 30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Beveled 6">
            <a:extLst>
              <a:ext uri="{FF2B5EF4-FFF2-40B4-BE49-F238E27FC236}">
                <a16:creationId xmlns:a16="http://schemas.microsoft.com/office/drawing/2014/main" id="{D8BE762B-7F51-8066-7D53-87EE40142FE1}"/>
              </a:ext>
            </a:extLst>
          </p:cNvPr>
          <p:cNvSpPr/>
          <p:nvPr/>
        </p:nvSpPr>
        <p:spPr>
          <a:xfrm>
            <a:off x="10244664" y="4896643"/>
            <a:ext cx="338667" cy="365125"/>
          </a:xfrm>
          <a:prstGeom prst="bevel">
            <a:avLst>
              <a:gd name="adj" fmla="val 30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Beveled 7">
            <a:extLst>
              <a:ext uri="{FF2B5EF4-FFF2-40B4-BE49-F238E27FC236}">
                <a16:creationId xmlns:a16="http://schemas.microsoft.com/office/drawing/2014/main" id="{9A5E4738-0F6F-6C1D-08D6-2D0AB92CD90A}"/>
              </a:ext>
            </a:extLst>
          </p:cNvPr>
          <p:cNvSpPr/>
          <p:nvPr/>
        </p:nvSpPr>
        <p:spPr>
          <a:xfrm>
            <a:off x="8263466" y="4883282"/>
            <a:ext cx="338667" cy="365125"/>
          </a:xfrm>
          <a:prstGeom prst="bevel">
            <a:avLst>
              <a:gd name="adj" fmla="val 30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Beveled 8">
            <a:extLst>
              <a:ext uri="{FF2B5EF4-FFF2-40B4-BE49-F238E27FC236}">
                <a16:creationId xmlns:a16="http://schemas.microsoft.com/office/drawing/2014/main" id="{5D18FA8F-D192-23C7-61A0-A78872C579E2}"/>
              </a:ext>
            </a:extLst>
          </p:cNvPr>
          <p:cNvSpPr/>
          <p:nvPr/>
        </p:nvSpPr>
        <p:spPr>
          <a:xfrm>
            <a:off x="7586133" y="3429000"/>
            <a:ext cx="338667" cy="365125"/>
          </a:xfrm>
          <a:prstGeom prst="bevel">
            <a:avLst>
              <a:gd name="adj" fmla="val 30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Beveled 9">
            <a:extLst>
              <a:ext uri="{FF2B5EF4-FFF2-40B4-BE49-F238E27FC236}">
                <a16:creationId xmlns:a16="http://schemas.microsoft.com/office/drawing/2014/main" id="{D0F3E03E-25FF-F808-E61F-4BD4FBF8A1D0}"/>
              </a:ext>
            </a:extLst>
          </p:cNvPr>
          <p:cNvSpPr/>
          <p:nvPr/>
        </p:nvSpPr>
        <p:spPr>
          <a:xfrm>
            <a:off x="8322735" y="2046417"/>
            <a:ext cx="338667" cy="365125"/>
          </a:xfrm>
          <a:prstGeom prst="bevel">
            <a:avLst>
              <a:gd name="adj" fmla="val 30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Beveled 10">
            <a:extLst>
              <a:ext uri="{FF2B5EF4-FFF2-40B4-BE49-F238E27FC236}">
                <a16:creationId xmlns:a16="http://schemas.microsoft.com/office/drawing/2014/main" id="{892BC072-63BD-4872-030A-DBF3E1F9957F}"/>
              </a:ext>
            </a:extLst>
          </p:cNvPr>
          <p:cNvSpPr/>
          <p:nvPr/>
        </p:nvSpPr>
        <p:spPr>
          <a:xfrm>
            <a:off x="10075337" y="2043641"/>
            <a:ext cx="338667" cy="365125"/>
          </a:xfrm>
          <a:prstGeom prst="bevel">
            <a:avLst>
              <a:gd name="adj" fmla="val 30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6569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9F8917-5C71-43EF-561A-A731CBF314F2}"/>
              </a:ext>
            </a:extLst>
          </p:cNvPr>
          <p:cNvSpPr>
            <a:spLocks noGrp="1"/>
          </p:cNvSpPr>
          <p:nvPr>
            <p:ph idx="1"/>
          </p:nvPr>
        </p:nvSpPr>
        <p:spPr>
          <a:xfrm>
            <a:off x="838200" y="824593"/>
            <a:ext cx="10515600" cy="5352370"/>
          </a:xfrm>
          <a:ln w="12700">
            <a:solidFill>
              <a:srgbClr val="00B0F0"/>
            </a:solidFill>
          </a:ln>
        </p:spPr>
        <p:txBody>
          <a:bodyPr/>
          <a:lstStyle/>
          <a:p>
            <a:r>
              <a:rPr lang="en-US" sz="4000" b="1" u="sng" dirty="0">
                <a:solidFill>
                  <a:schemeClr val="accent4">
                    <a:lumMod val="75000"/>
                  </a:schemeClr>
                </a:solidFill>
                <a:latin typeface="Times New Roman" panose="02020603050405020304" pitchFamily="18" charset="0"/>
                <a:cs typeface="Times New Roman" panose="02020603050405020304" pitchFamily="18" charset="0"/>
              </a:rPr>
              <a:t>The tools used</a:t>
            </a:r>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r>
              <a:rPr lang="en-US" sz="3200" dirty="0"/>
              <a:t> </a:t>
            </a:r>
          </a:p>
          <a:p>
            <a:pPr marL="0" indent="0" algn="ctr">
              <a:buNone/>
            </a:pPr>
            <a:r>
              <a:rPr lang="en-US" sz="3200" b="1" dirty="0">
                <a:solidFill>
                  <a:srgbClr val="7030A0"/>
                </a:solidFill>
              </a:rPr>
              <a:t>Forest plot</a:t>
            </a:r>
            <a:r>
              <a:rPr lang="en-US" sz="3200" b="1" dirty="0"/>
              <a:t>                   </a:t>
            </a:r>
            <a:r>
              <a:rPr lang="en-US" sz="3200" b="1" dirty="0">
                <a:solidFill>
                  <a:srgbClr val="7030A0"/>
                </a:solidFill>
              </a:rPr>
              <a:t>FARO Focus</a:t>
            </a:r>
            <a:r>
              <a:rPr lang="en-US" sz="3200" b="1" dirty="0"/>
              <a:t>                   </a:t>
            </a:r>
            <a:r>
              <a:rPr lang="en-US" sz="3200" b="1" dirty="0">
                <a:solidFill>
                  <a:srgbClr val="7030A0"/>
                </a:solidFill>
              </a:rPr>
              <a:t> FARO SCENE</a:t>
            </a:r>
          </a:p>
        </p:txBody>
      </p:sp>
      <p:sp>
        <p:nvSpPr>
          <p:cNvPr id="4" name="Slide Number Placeholder 3">
            <a:extLst>
              <a:ext uri="{FF2B5EF4-FFF2-40B4-BE49-F238E27FC236}">
                <a16:creationId xmlns:a16="http://schemas.microsoft.com/office/drawing/2014/main" id="{74C6CAFE-1287-DD88-0F31-EC87AC8BFEDD}"/>
              </a:ext>
            </a:extLst>
          </p:cNvPr>
          <p:cNvSpPr>
            <a:spLocks noGrp="1"/>
          </p:cNvSpPr>
          <p:nvPr>
            <p:ph type="sldNum" sz="quarter" idx="12"/>
          </p:nvPr>
        </p:nvSpPr>
        <p:spPr/>
        <p:txBody>
          <a:bodyPr/>
          <a:lstStyle/>
          <a:p>
            <a:fld id="{17311E1E-73CA-409B-ADFE-4691471BB032}" type="slidenum">
              <a:rPr lang="en-US" smtClean="0"/>
              <a:t>12</a:t>
            </a:fld>
            <a:endParaRPr lang="en-US"/>
          </a:p>
        </p:txBody>
      </p:sp>
      <p:sp>
        <p:nvSpPr>
          <p:cNvPr id="6" name="Arrow: Right 5">
            <a:extLst>
              <a:ext uri="{FF2B5EF4-FFF2-40B4-BE49-F238E27FC236}">
                <a16:creationId xmlns:a16="http://schemas.microsoft.com/office/drawing/2014/main" id="{9E0FF6AF-E47D-59A1-F640-398D524C9104}"/>
              </a:ext>
            </a:extLst>
          </p:cNvPr>
          <p:cNvSpPr/>
          <p:nvPr/>
        </p:nvSpPr>
        <p:spPr>
          <a:xfrm>
            <a:off x="7679575" y="2963033"/>
            <a:ext cx="696689"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forest with trees and leaves&#10;&#10;Description automatically generated with medium confidence">
            <a:extLst>
              <a:ext uri="{FF2B5EF4-FFF2-40B4-BE49-F238E27FC236}">
                <a16:creationId xmlns:a16="http://schemas.microsoft.com/office/drawing/2014/main" id="{316AF476-BEAE-D5E1-26D4-F86510ADC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646" y="1845733"/>
            <a:ext cx="3078262" cy="2726265"/>
          </a:xfrm>
          <a:prstGeom prst="rect">
            <a:avLst/>
          </a:prstGeom>
        </p:spPr>
      </p:pic>
      <p:sp>
        <p:nvSpPr>
          <p:cNvPr id="11" name="Arrow: Right 10">
            <a:extLst>
              <a:ext uri="{FF2B5EF4-FFF2-40B4-BE49-F238E27FC236}">
                <a16:creationId xmlns:a16="http://schemas.microsoft.com/office/drawing/2014/main" id="{FE62EE13-ED71-44D6-A21E-1B86373BC0DA}"/>
              </a:ext>
            </a:extLst>
          </p:cNvPr>
          <p:cNvSpPr/>
          <p:nvPr/>
        </p:nvSpPr>
        <p:spPr>
          <a:xfrm>
            <a:off x="4002623" y="2976743"/>
            <a:ext cx="638580"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omputer software with a box and a screen&#10;&#10;Description automatically generated">
            <a:extLst>
              <a:ext uri="{FF2B5EF4-FFF2-40B4-BE49-F238E27FC236}">
                <a16:creationId xmlns:a16="http://schemas.microsoft.com/office/drawing/2014/main" id="{284901D5-4D53-EAAF-D4FE-CD1F82DAD3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2889" y="1845732"/>
            <a:ext cx="2854779" cy="2726267"/>
          </a:xfrm>
          <a:prstGeom prst="rect">
            <a:avLst/>
          </a:prstGeom>
        </p:spPr>
      </p:pic>
      <p:pic>
        <p:nvPicPr>
          <p:cNvPr id="2" name="Picture 1" descr="A camera on a tripod&#10;&#10;Description automatically generated">
            <a:extLst>
              <a:ext uri="{FF2B5EF4-FFF2-40B4-BE49-F238E27FC236}">
                <a16:creationId xmlns:a16="http://schemas.microsoft.com/office/drawing/2014/main" id="{9D79982C-1023-B820-485B-3E541A3D1C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3294" y="1845733"/>
            <a:ext cx="3000895" cy="2726266"/>
          </a:xfrm>
          <a:prstGeom prst="rect">
            <a:avLst/>
          </a:prstGeom>
        </p:spPr>
      </p:pic>
    </p:spTree>
    <p:extLst>
      <p:ext uri="{BB962C8B-B14F-4D97-AF65-F5344CB8AC3E}">
        <p14:creationId xmlns:p14="http://schemas.microsoft.com/office/powerpoint/2010/main" val="1156642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CF7DAF-CFBA-2706-77FF-8A10C7910A22}"/>
              </a:ext>
            </a:extLst>
          </p:cNvPr>
          <p:cNvSpPr>
            <a:spLocks noGrp="1"/>
          </p:cNvSpPr>
          <p:nvPr>
            <p:ph type="title"/>
          </p:nvPr>
        </p:nvSpPr>
        <p:spPr>
          <a:xfrm>
            <a:off x="630936" y="502920"/>
            <a:ext cx="3419856" cy="1463040"/>
          </a:xfrm>
        </p:spPr>
        <p:txBody>
          <a:bodyPr anchor="ctr">
            <a:normAutofit/>
          </a:bodyPr>
          <a:lstStyle/>
          <a:p>
            <a:r>
              <a:rPr lang="en-US" b="1" u="sng" dirty="0">
                <a:solidFill>
                  <a:schemeClr val="accent4">
                    <a:lumMod val="75000"/>
                  </a:schemeClr>
                </a:solidFill>
                <a:latin typeface="Times New Roman" panose="02020603050405020304" pitchFamily="18" charset="0"/>
                <a:cs typeface="Times New Roman" panose="02020603050405020304" pitchFamily="18" charset="0"/>
              </a:rPr>
              <a:t>The study method</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9294EEC8-CA1E-5061-4400-03A2B8D3CBA8}"/>
              </a:ext>
            </a:extLst>
          </p:cNvPr>
          <p:cNvSpPr>
            <a:spLocks noGrp="1"/>
          </p:cNvSpPr>
          <p:nvPr>
            <p:ph idx="1"/>
          </p:nvPr>
        </p:nvSpPr>
        <p:spPr>
          <a:xfrm>
            <a:off x="4523786" y="502919"/>
            <a:ext cx="6897069" cy="1751185"/>
          </a:xfrm>
          <a:ln w="19050">
            <a:solidFill>
              <a:srgbClr val="C00000"/>
            </a:solidFill>
          </a:ln>
        </p:spPr>
        <p:txBody>
          <a:bodyPr anchor="ctr">
            <a:normAutofit/>
          </a:bodyPr>
          <a:lstStyle/>
          <a:p>
            <a:pPr marL="0" indent="0" algn="just">
              <a:buNone/>
            </a:pPr>
            <a:r>
              <a:rPr lang="en-US" sz="3200" dirty="0">
                <a:latin typeface="Times New Roman" panose="02020603050405020304" pitchFamily="18" charset="0"/>
                <a:cs typeface="Times New Roman" panose="02020603050405020304" pitchFamily="18" charset="0"/>
              </a:rPr>
              <a:t>The proposed study workflow consists of TLS 3D data processing and outputs based on SCENE software. </a:t>
            </a:r>
          </a:p>
        </p:txBody>
      </p:sp>
      <p:sp>
        <p:nvSpPr>
          <p:cNvPr id="4" name="Slide Number Placeholder 3">
            <a:extLst>
              <a:ext uri="{FF2B5EF4-FFF2-40B4-BE49-F238E27FC236}">
                <a16:creationId xmlns:a16="http://schemas.microsoft.com/office/drawing/2014/main" id="{336ACAA3-93E3-7B90-F7BA-7F1BBBB5D3B9}"/>
              </a:ext>
            </a:extLst>
          </p:cNvPr>
          <p:cNvSpPr>
            <a:spLocks noGrp="1"/>
          </p:cNvSpPr>
          <p:nvPr>
            <p:ph type="sldNum" sz="quarter" idx="12"/>
          </p:nvPr>
        </p:nvSpPr>
        <p:spPr>
          <a:xfrm>
            <a:off x="8610600" y="6356350"/>
            <a:ext cx="2743200" cy="365125"/>
          </a:xfrm>
        </p:spPr>
        <p:txBody>
          <a:bodyPr>
            <a:normAutofit/>
          </a:bodyPr>
          <a:lstStyle/>
          <a:p>
            <a:pPr>
              <a:spcAft>
                <a:spcPts val="600"/>
              </a:spcAft>
            </a:pPr>
            <a:fld id="{17311E1E-73CA-409B-ADFE-4691471BB032}" type="slidenum">
              <a:rPr lang="en-US" smtClean="0"/>
              <a:pPr>
                <a:spcAft>
                  <a:spcPts val="600"/>
                </a:spcAft>
              </a:pPr>
              <a:t>13</a:t>
            </a:fld>
            <a:endParaRPr lang="en-US"/>
          </a:p>
        </p:txBody>
      </p:sp>
      <p:pic>
        <p:nvPicPr>
          <p:cNvPr id="36" name="Picture 35">
            <a:extLst>
              <a:ext uri="{FF2B5EF4-FFF2-40B4-BE49-F238E27FC236}">
                <a16:creationId xmlns:a16="http://schemas.microsoft.com/office/drawing/2014/main" id="{E0C165B9-89CB-7868-482E-DD5BC84E12F0}"/>
              </a:ext>
            </a:extLst>
          </p:cNvPr>
          <p:cNvPicPr>
            <a:picLocks noChangeAspect="1"/>
          </p:cNvPicPr>
          <p:nvPr/>
        </p:nvPicPr>
        <p:blipFill>
          <a:blip r:embed="rId2"/>
          <a:stretch>
            <a:fillRect/>
          </a:stretch>
        </p:blipFill>
        <p:spPr>
          <a:xfrm>
            <a:off x="813816" y="2287971"/>
            <a:ext cx="10607039" cy="3814102"/>
          </a:xfrm>
          <a:prstGeom prst="rect">
            <a:avLst/>
          </a:prstGeom>
          <a:ln>
            <a:solidFill>
              <a:srgbClr val="00B050"/>
            </a:solidFill>
          </a:ln>
        </p:spPr>
      </p:pic>
    </p:spTree>
    <p:extLst>
      <p:ext uri="{BB962C8B-B14F-4D97-AF65-F5344CB8AC3E}">
        <p14:creationId xmlns:p14="http://schemas.microsoft.com/office/powerpoint/2010/main" val="3150455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7DA55-2162-0095-C067-A553A16C013C}"/>
              </a:ext>
            </a:extLst>
          </p:cNvPr>
          <p:cNvSpPr>
            <a:spLocks noGrp="1"/>
          </p:cNvSpPr>
          <p:nvPr>
            <p:ph type="title"/>
          </p:nvPr>
        </p:nvSpPr>
        <p:spPr>
          <a:xfrm>
            <a:off x="838200" y="365126"/>
            <a:ext cx="10515600" cy="728888"/>
          </a:xfrm>
        </p:spPr>
        <p:txBody>
          <a:bodyPr>
            <a:normAutofit/>
          </a:bodyPr>
          <a:lstStyle/>
          <a:p>
            <a:pPr algn="ctr"/>
            <a:r>
              <a:rPr lang="en-US" sz="4000" b="1" dirty="0">
                <a:latin typeface="Times New Roman" panose="02020603050405020304" pitchFamily="18" charset="0"/>
                <a:cs typeface="Times New Roman" panose="02020603050405020304" pitchFamily="18" charset="0"/>
              </a:rPr>
              <a:t>Data processing </a:t>
            </a:r>
          </a:p>
        </p:txBody>
      </p:sp>
      <p:sp>
        <p:nvSpPr>
          <p:cNvPr id="3" name="Content Placeholder 2">
            <a:extLst>
              <a:ext uri="{FF2B5EF4-FFF2-40B4-BE49-F238E27FC236}">
                <a16:creationId xmlns:a16="http://schemas.microsoft.com/office/drawing/2014/main" id="{8073AD9C-80BF-8201-CC59-58B3DA999B98}"/>
              </a:ext>
            </a:extLst>
          </p:cNvPr>
          <p:cNvSpPr>
            <a:spLocks noGrp="1"/>
          </p:cNvSpPr>
          <p:nvPr>
            <p:ph idx="1"/>
          </p:nvPr>
        </p:nvSpPr>
        <p:spPr>
          <a:xfrm>
            <a:off x="838200" y="1311278"/>
            <a:ext cx="10515600" cy="4351338"/>
          </a:xfrm>
        </p:spPr>
        <p:txBody>
          <a:bodyPr/>
          <a:lstStyle/>
          <a:p>
            <a:r>
              <a:rPr lang="en-US" sz="3600" b="1" u="sng" dirty="0">
                <a:solidFill>
                  <a:schemeClr val="accent4">
                    <a:lumMod val="75000"/>
                  </a:schemeClr>
                </a:solidFill>
                <a:latin typeface="Times New Roman" panose="02020603050405020304" pitchFamily="18" charset="0"/>
                <a:cs typeface="Times New Roman" panose="02020603050405020304" pitchFamily="18" charset="0"/>
              </a:rPr>
              <a:t>Building point clouds</a:t>
            </a:r>
          </a:p>
          <a:p>
            <a:pPr marL="0" indent="0">
              <a:buNone/>
            </a:pPr>
            <a:endParaRPr lang="en-US" dirty="0"/>
          </a:p>
        </p:txBody>
      </p:sp>
      <p:sp>
        <p:nvSpPr>
          <p:cNvPr id="4" name="Slide Number Placeholder 3">
            <a:extLst>
              <a:ext uri="{FF2B5EF4-FFF2-40B4-BE49-F238E27FC236}">
                <a16:creationId xmlns:a16="http://schemas.microsoft.com/office/drawing/2014/main" id="{6620F0A2-A458-D3FF-C7B3-EEDA73D2D1BC}"/>
              </a:ext>
            </a:extLst>
          </p:cNvPr>
          <p:cNvSpPr>
            <a:spLocks noGrp="1"/>
          </p:cNvSpPr>
          <p:nvPr>
            <p:ph type="sldNum" sz="quarter" idx="12"/>
          </p:nvPr>
        </p:nvSpPr>
        <p:spPr/>
        <p:txBody>
          <a:bodyPr/>
          <a:lstStyle/>
          <a:p>
            <a:fld id="{17311E1E-73CA-409B-ADFE-4691471BB032}" type="slidenum">
              <a:rPr lang="en-US" smtClean="0"/>
              <a:t>14</a:t>
            </a:fld>
            <a:endParaRPr lang="en-US"/>
          </a:p>
        </p:txBody>
      </p:sp>
      <p:pic>
        <p:nvPicPr>
          <p:cNvPr id="12" name="Picture 11" descr="A snow covered ground with yellow balls&#10;&#10;Description automatically generated">
            <a:extLst>
              <a:ext uri="{FF2B5EF4-FFF2-40B4-BE49-F238E27FC236}">
                <a16:creationId xmlns:a16="http://schemas.microsoft.com/office/drawing/2014/main" id="{4A21A19B-9141-7E33-7678-0A4805B43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411" y="1962148"/>
            <a:ext cx="3495675" cy="3230336"/>
          </a:xfrm>
          <a:prstGeom prst="rect">
            <a:avLst/>
          </a:prstGeom>
        </p:spPr>
      </p:pic>
      <p:pic>
        <p:nvPicPr>
          <p:cNvPr id="14" name="Picture 13" descr="A group of trees in a snowy forest&#10;&#10;Description automatically generated">
            <a:extLst>
              <a:ext uri="{FF2B5EF4-FFF2-40B4-BE49-F238E27FC236}">
                <a16:creationId xmlns:a16="http://schemas.microsoft.com/office/drawing/2014/main" id="{641AE3A8-6124-4B41-1EC4-B41724AA7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62149"/>
            <a:ext cx="3248025" cy="3230336"/>
          </a:xfrm>
          <a:prstGeom prst="rect">
            <a:avLst/>
          </a:prstGeom>
        </p:spPr>
      </p:pic>
      <p:pic>
        <p:nvPicPr>
          <p:cNvPr id="16" name="Picture 15" descr="A rainbow colored trees in a forest&#10;&#10;Description automatically generated">
            <a:extLst>
              <a:ext uri="{FF2B5EF4-FFF2-40B4-BE49-F238E27FC236}">
                <a16:creationId xmlns:a16="http://schemas.microsoft.com/office/drawing/2014/main" id="{560078EE-BE81-55D9-B19A-0D834266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4740" y="1962148"/>
            <a:ext cx="3495675" cy="3230336"/>
          </a:xfrm>
          <a:prstGeom prst="rect">
            <a:avLst/>
          </a:prstGeom>
        </p:spPr>
      </p:pic>
      <p:sp>
        <p:nvSpPr>
          <p:cNvPr id="5" name="Rectangle 4">
            <a:extLst>
              <a:ext uri="{FF2B5EF4-FFF2-40B4-BE49-F238E27FC236}">
                <a16:creationId xmlns:a16="http://schemas.microsoft.com/office/drawing/2014/main" id="{07288C43-414F-F21F-D08A-676A77515DAC}"/>
              </a:ext>
            </a:extLst>
          </p:cNvPr>
          <p:cNvSpPr/>
          <p:nvPr/>
        </p:nvSpPr>
        <p:spPr>
          <a:xfrm>
            <a:off x="1094017" y="5238416"/>
            <a:ext cx="2770402" cy="372832"/>
          </a:xfrm>
          <a:prstGeom prst="rect">
            <a:avLst/>
          </a:prstGeom>
          <a:noFill/>
          <a:ln w="3175">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latin typeface="Times New Roman" panose="02020603050405020304" pitchFamily="18" charset="0"/>
                <a:cs typeface="Times New Roman" panose="02020603050405020304" pitchFamily="18" charset="0"/>
              </a:rPr>
              <a:t>Scanned raw data</a:t>
            </a:r>
          </a:p>
        </p:txBody>
      </p:sp>
      <p:sp>
        <p:nvSpPr>
          <p:cNvPr id="6" name="Rectangle 5">
            <a:extLst>
              <a:ext uri="{FF2B5EF4-FFF2-40B4-BE49-F238E27FC236}">
                <a16:creationId xmlns:a16="http://schemas.microsoft.com/office/drawing/2014/main" id="{9BB39269-FD1D-67C6-3682-65BB0D98FCDF}"/>
              </a:ext>
            </a:extLst>
          </p:cNvPr>
          <p:cNvSpPr/>
          <p:nvPr/>
        </p:nvSpPr>
        <p:spPr>
          <a:xfrm>
            <a:off x="4450140" y="5238416"/>
            <a:ext cx="2982688" cy="370114"/>
          </a:xfrm>
          <a:prstGeom prst="rect">
            <a:avLst/>
          </a:prstGeom>
          <a:noFill/>
          <a:ln w="3175">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latin typeface="Times New Roman" panose="02020603050405020304" pitchFamily="18" charset="0"/>
                <a:cs typeface="Times New Roman" panose="02020603050405020304" pitchFamily="18" charset="0"/>
              </a:rPr>
              <a:t>Manual filtering</a:t>
            </a:r>
          </a:p>
        </p:txBody>
      </p:sp>
      <p:sp>
        <p:nvSpPr>
          <p:cNvPr id="7" name="Rectangle 6">
            <a:extLst>
              <a:ext uri="{FF2B5EF4-FFF2-40B4-BE49-F238E27FC236}">
                <a16:creationId xmlns:a16="http://schemas.microsoft.com/office/drawing/2014/main" id="{4FFBFE4A-7085-1076-7282-8DF6AF4C1FFF}"/>
              </a:ext>
            </a:extLst>
          </p:cNvPr>
          <p:cNvSpPr/>
          <p:nvPr/>
        </p:nvSpPr>
        <p:spPr>
          <a:xfrm>
            <a:off x="7847394" y="5243400"/>
            <a:ext cx="3415395" cy="365125"/>
          </a:xfrm>
          <a:prstGeom prst="rect">
            <a:avLst/>
          </a:prstGeom>
          <a:noFill/>
          <a:ln w="3175">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latin typeface="Times New Roman" panose="02020603050405020304" pitchFamily="18" charset="0"/>
                <a:cs typeface="Times New Roman" panose="02020603050405020304" pitchFamily="18" charset="0"/>
              </a:rPr>
              <a:t>Colorized scan in Z-Axis</a:t>
            </a:r>
          </a:p>
        </p:txBody>
      </p:sp>
    </p:spTree>
    <p:extLst>
      <p:ext uri="{BB962C8B-B14F-4D97-AF65-F5344CB8AC3E}">
        <p14:creationId xmlns:p14="http://schemas.microsoft.com/office/powerpoint/2010/main" val="2487813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DE009-F6B5-92C7-46A6-5EDC8549E81E}"/>
              </a:ext>
            </a:extLst>
          </p:cNvPr>
          <p:cNvSpPr>
            <a:spLocks noGrp="1"/>
          </p:cNvSpPr>
          <p:nvPr>
            <p:ph type="title"/>
          </p:nvPr>
        </p:nvSpPr>
        <p:spPr>
          <a:xfrm>
            <a:off x="838200" y="365126"/>
            <a:ext cx="10515600" cy="704396"/>
          </a:xfrm>
        </p:spPr>
        <p:txBody>
          <a:bodyPr>
            <a:normAutofit/>
          </a:bodyPr>
          <a:lstStyle/>
          <a:p>
            <a:pPr algn="ctr"/>
            <a:r>
              <a:rPr lang="en-US" sz="4000" b="1" dirty="0">
                <a:solidFill>
                  <a:schemeClr val="tx2">
                    <a:lumMod val="75000"/>
                    <a:lumOff val="25000"/>
                  </a:schemeClr>
                </a:solidFill>
                <a:latin typeface="Times New Roman" panose="02020603050405020304" pitchFamily="18" charset="0"/>
                <a:cs typeface="Times New Roman" panose="02020603050405020304" pitchFamily="18" charset="0"/>
              </a:rPr>
              <a:t>Identification of trees</a:t>
            </a:r>
          </a:p>
        </p:txBody>
      </p:sp>
      <p:sp>
        <p:nvSpPr>
          <p:cNvPr id="3" name="Content Placeholder 2">
            <a:extLst>
              <a:ext uri="{FF2B5EF4-FFF2-40B4-BE49-F238E27FC236}">
                <a16:creationId xmlns:a16="http://schemas.microsoft.com/office/drawing/2014/main" id="{ED053715-1F2E-CC4A-1085-9E2D47C6E2E3}"/>
              </a:ext>
            </a:extLst>
          </p:cNvPr>
          <p:cNvSpPr>
            <a:spLocks noGrp="1"/>
          </p:cNvSpPr>
          <p:nvPr>
            <p:ph idx="1"/>
          </p:nvPr>
        </p:nvSpPr>
        <p:spPr>
          <a:xfrm>
            <a:off x="838201" y="1208314"/>
            <a:ext cx="5440136" cy="4968649"/>
          </a:xfrm>
          <a:ln w="28575">
            <a:solidFill>
              <a:srgbClr val="00B0F0"/>
            </a:solidFill>
            <a:prstDash val="solid"/>
          </a:ln>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The required trees for the measurements is the tree with diameter larger than 5 cm. Because the study focuses on the tree trunks, the classification is depending on the shapes and stems of the trees.  Meanwhile, we investigate the capability of TLS to capture understory trees in point clouds. </a:t>
            </a:r>
          </a:p>
        </p:txBody>
      </p:sp>
      <p:sp>
        <p:nvSpPr>
          <p:cNvPr id="4" name="Slide Number Placeholder 3">
            <a:extLst>
              <a:ext uri="{FF2B5EF4-FFF2-40B4-BE49-F238E27FC236}">
                <a16:creationId xmlns:a16="http://schemas.microsoft.com/office/drawing/2014/main" id="{04EA3945-53C8-4AE1-80F5-701A7BFEBC01}"/>
              </a:ext>
            </a:extLst>
          </p:cNvPr>
          <p:cNvSpPr>
            <a:spLocks noGrp="1"/>
          </p:cNvSpPr>
          <p:nvPr>
            <p:ph type="sldNum" sz="quarter" idx="12"/>
          </p:nvPr>
        </p:nvSpPr>
        <p:spPr/>
        <p:txBody>
          <a:bodyPr/>
          <a:lstStyle/>
          <a:p>
            <a:fld id="{17311E1E-73CA-409B-ADFE-4691471BB032}" type="slidenum">
              <a:rPr lang="en-US" smtClean="0"/>
              <a:t>15</a:t>
            </a:fld>
            <a:endParaRPr lang="en-US"/>
          </a:p>
        </p:txBody>
      </p:sp>
      <p:pic>
        <p:nvPicPr>
          <p:cNvPr id="9" name="Picture 8" descr="A transparent box with trees in it&#10;&#10;Description automatically generated">
            <a:extLst>
              <a:ext uri="{FF2B5EF4-FFF2-40B4-BE49-F238E27FC236}">
                <a16:creationId xmlns:a16="http://schemas.microsoft.com/office/drawing/2014/main" id="{022F93E4-FB13-04AD-2C59-E7F54D84A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9700" y="2057399"/>
            <a:ext cx="2239735" cy="3459161"/>
          </a:xfrm>
          <a:prstGeom prst="rect">
            <a:avLst/>
          </a:prstGeom>
        </p:spPr>
      </p:pic>
      <p:sp>
        <p:nvSpPr>
          <p:cNvPr id="10" name="Rectangle 9">
            <a:extLst>
              <a:ext uri="{FF2B5EF4-FFF2-40B4-BE49-F238E27FC236}">
                <a16:creationId xmlns:a16="http://schemas.microsoft.com/office/drawing/2014/main" id="{279F3EE6-03C3-0C01-E006-957F851C6F3C}"/>
              </a:ext>
            </a:extLst>
          </p:cNvPr>
          <p:cNvSpPr/>
          <p:nvPr/>
        </p:nvSpPr>
        <p:spPr>
          <a:xfrm>
            <a:off x="6417129" y="5674179"/>
            <a:ext cx="4852305" cy="5027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solidFill>
                <a:latin typeface="Times New Roman" panose="02020603050405020304" pitchFamily="18" charset="0"/>
                <a:cs typeface="Times New Roman" panose="02020603050405020304" pitchFamily="18" charset="0"/>
              </a:rPr>
              <a:t>Trees and understory and trees with diameters less than 5 cm.</a:t>
            </a:r>
          </a:p>
        </p:txBody>
      </p:sp>
      <p:pic>
        <p:nvPicPr>
          <p:cNvPr id="12" name="Picture 11" descr="A white object in a glass box&#10;&#10;Description automatically generated with medium confidence">
            <a:extLst>
              <a:ext uri="{FF2B5EF4-FFF2-40B4-BE49-F238E27FC236}">
                <a16:creationId xmlns:a16="http://schemas.microsoft.com/office/drawing/2014/main" id="{E41E1BCC-0A74-9F9F-5AA5-5BAEA2E20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129" y="1975757"/>
            <a:ext cx="2417889" cy="3540804"/>
          </a:xfrm>
          <a:prstGeom prst="rect">
            <a:avLst/>
          </a:prstGeom>
        </p:spPr>
      </p:pic>
      <p:sp>
        <p:nvSpPr>
          <p:cNvPr id="6" name="Rectangle 5">
            <a:extLst>
              <a:ext uri="{FF2B5EF4-FFF2-40B4-BE49-F238E27FC236}">
                <a16:creationId xmlns:a16="http://schemas.microsoft.com/office/drawing/2014/main" id="{8667AE7F-ADFC-0991-2435-8663C3354032}"/>
              </a:ext>
            </a:extLst>
          </p:cNvPr>
          <p:cNvSpPr/>
          <p:nvPr/>
        </p:nvSpPr>
        <p:spPr>
          <a:xfrm>
            <a:off x="6564086" y="1306287"/>
            <a:ext cx="1298121" cy="3429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75000"/>
                    <a:lumOff val="25000"/>
                  </a:schemeClr>
                </a:solidFill>
                <a:latin typeface="Times New Roman" panose="02020603050405020304" pitchFamily="18" charset="0"/>
                <a:cs typeface="Times New Roman" panose="02020603050405020304" pitchFamily="18" charset="0"/>
              </a:rPr>
              <a:t>Large tree</a:t>
            </a:r>
          </a:p>
        </p:txBody>
      </p:sp>
      <p:sp>
        <p:nvSpPr>
          <p:cNvPr id="7" name="Rectangle 6">
            <a:extLst>
              <a:ext uri="{FF2B5EF4-FFF2-40B4-BE49-F238E27FC236}">
                <a16:creationId xmlns:a16="http://schemas.microsoft.com/office/drawing/2014/main" id="{9949B004-6063-A1BE-F2F1-CEEB0C02A7C9}"/>
              </a:ext>
            </a:extLst>
          </p:cNvPr>
          <p:cNvSpPr/>
          <p:nvPr/>
        </p:nvSpPr>
        <p:spPr>
          <a:xfrm>
            <a:off x="8292193" y="1248909"/>
            <a:ext cx="2002971" cy="3429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lumMod val="75000"/>
                    <a:lumOff val="25000"/>
                  </a:schemeClr>
                </a:solidFill>
                <a:latin typeface="Times New Roman" panose="02020603050405020304" pitchFamily="18" charset="0"/>
                <a:cs typeface="Times New Roman" panose="02020603050405020304" pitchFamily="18" charset="0"/>
              </a:rPr>
              <a:t>Understory/small trees</a:t>
            </a:r>
          </a:p>
        </p:txBody>
      </p:sp>
      <p:sp>
        <p:nvSpPr>
          <p:cNvPr id="8" name="Arrow: Down 7">
            <a:extLst>
              <a:ext uri="{FF2B5EF4-FFF2-40B4-BE49-F238E27FC236}">
                <a16:creationId xmlns:a16="http://schemas.microsoft.com/office/drawing/2014/main" id="{78E95DC2-233F-1319-1E65-1C24761E4ECE}"/>
              </a:ext>
            </a:extLst>
          </p:cNvPr>
          <p:cNvSpPr/>
          <p:nvPr/>
        </p:nvSpPr>
        <p:spPr>
          <a:xfrm>
            <a:off x="9779091" y="1598272"/>
            <a:ext cx="90067" cy="467291"/>
          </a:xfrm>
          <a:prstGeom prst="downArrow">
            <a:avLst>
              <a:gd name="adj1" fmla="val 14291"/>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B2991295-77AD-1CF2-B3AA-9AE673E117DF}"/>
              </a:ext>
            </a:extLst>
          </p:cNvPr>
          <p:cNvSpPr/>
          <p:nvPr/>
        </p:nvSpPr>
        <p:spPr>
          <a:xfrm>
            <a:off x="8283235" y="1598272"/>
            <a:ext cx="178153" cy="1187963"/>
          </a:xfrm>
          <a:prstGeom prst="downArrow">
            <a:avLst>
              <a:gd name="adj1" fmla="val 8837"/>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0328182D-E7E1-A8AC-BBD2-F8EFB32C9E1F}"/>
              </a:ext>
            </a:extLst>
          </p:cNvPr>
          <p:cNvSpPr/>
          <p:nvPr/>
        </p:nvSpPr>
        <p:spPr>
          <a:xfrm>
            <a:off x="7508160" y="1649187"/>
            <a:ext cx="97239" cy="1128884"/>
          </a:xfrm>
          <a:prstGeom prst="downArrow">
            <a:avLst>
              <a:gd name="adj1" fmla="val 14291"/>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508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5E627-17E7-BB4F-0A2E-F5C0ADBCE107}"/>
              </a:ext>
            </a:extLst>
          </p:cNvPr>
          <p:cNvSpPr>
            <a:spLocks noGrp="1"/>
          </p:cNvSpPr>
          <p:nvPr>
            <p:ph type="title"/>
          </p:nvPr>
        </p:nvSpPr>
        <p:spPr>
          <a:xfrm>
            <a:off x="838200" y="365125"/>
            <a:ext cx="10515600" cy="748779"/>
          </a:xfrm>
        </p:spPr>
        <p:txBody>
          <a:bodyPr>
            <a:normAutofit/>
          </a:bodyPr>
          <a:lstStyle/>
          <a:p>
            <a:pPr marL="571500" indent="-571500">
              <a:buFont typeface="Arial" panose="020B0604020202020204" pitchFamily="34" charset="0"/>
              <a:buChar char="•"/>
            </a:pPr>
            <a:r>
              <a:rPr lang="en-US" b="1" u="sng" dirty="0">
                <a:solidFill>
                  <a:schemeClr val="accent4">
                    <a:lumMod val="75000"/>
                  </a:schemeClr>
                </a:solidFill>
                <a:latin typeface="Times New Roman" panose="02020603050405020304" pitchFamily="18" charset="0"/>
                <a:cs typeface="Times New Roman" panose="02020603050405020304" pitchFamily="18" charset="0"/>
              </a:rPr>
              <a:t>Trees enhancement</a:t>
            </a:r>
          </a:p>
        </p:txBody>
      </p:sp>
      <p:sp>
        <p:nvSpPr>
          <p:cNvPr id="3" name="Content Placeholder 2">
            <a:extLst>
              <a:ext uri="{FF2B5EF4-FFF2-40B4-BE49-F238E27FC236}">
                <a16:creationId xmlns:a16="http://schemas.microsoft.com/office/drawing/2014/main" id="{8FF62AC9-0D70-7BE5-926D-B9A500FCB64C}"/>
              </a:ext>
            </a:extLst>
          </p:cNvPr>
          <p:cNvSpPr>
            <a:spLocks noGrp="1"/>
          </p:cNvSpPr>
          <p:nvPr>
            <p:ph idx="1"/>
          </p:nvPr>
        </p:nvSpPr>
        <p:spPr>
          <a:xfrm>
            <a:off x="838200" y="1113905"/>
            <a:ext cx="10788104" cy="5063058"/>
          </a:xfrm>
        </p:spPr>
        <p:txBody>
          <a:bodyPr/>
          <a:lstStyle/>
          <a:p>
            <a:pPr marL="0" indent="0">
              <a:buNone/>
            </a:pPr>
            <a:r>
              <a:rPr lang="en-US" dirty="0">
                <a:solidFill>
                  <a:schemeClr val="bg1"/>
                </a:solidFill>
              </a:rPr>
              <a:t>.</a:t>
            </a:r>
          </a:p>
        </p:txBody>
      </p:sp>
      <p:sp>
        <p:nvSpPr>
          <p:cNvPr id="4" name="Slide Number Placeholder 3">
            <a:extLst>
              <a:ext uri="{FF2B5EF4-FFF2-40B4-BE49-F238E27FC236}">
                <a16:creationId xmlns:a16="http://schemas.microsoft.com/office/drawing/2014/main" id="{E286720C-A02B-55E5-5223-2A047CFED920}"/>
              </a:ext>
            </a:extLst>
          </p:cNvPr>
          <p:cNvSpPr>
            <a:spLocks noGrp="1"/>
          </p:cNvSpPr>
          <p:nvPr>
            <p:ph type="sldNum" sz="quarter" idx="12"/>
          </p:nvPr>
        </p:nvSpPr>
        <p:spPr/>
        <p:txBody>
          <a:bodyPr/>
          <a:lstStyle/>
          <a:p>
            <a:fld id="{17311E1E-73CA-409B-ADFE-4691471BB032}" type="slidenum">
              <a:rPr lang="en-US" smtClean="0"/>
              <a:t>16</a:t>
            </a:fld>
            <a:endParaRPr lang="en-US" dirty="0"/>
          </a:p>
        </p:txBody>
      </p:sp>
      <p:pic>
        <p:nvPicPr>
          <p:cNvPr id="10" name="Picture 9" descr="A group of trees in a snowy forest&#10;&#10;Description automatically generated">
            <a:extLst>
              <a:ext uri="{FF2B5EF4-FFF2-40B4-BE49-F238E27FC236}">
                <a16:creationId xmlns:a16="http://schemas.microsoft.com/office/drawing/2014/main" id="{5ADC4567-58AD-1481-615A-5E5973D4D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145721"/>
            <a:ext cx="3381376" cy="4367894"/>
          </a:xfrm>
          <a:prstGeom prst="rect">
            <a:avLst/>
          </a:prstGeom>
        </p:spPr>
      </p:pic>
      <p:pic>
        <p:nvPicPr>
          <p:cNvPr id="12" name="Picture 11" descr="A computer generated image of a structure&#10;&#10;Description automatically generated with medium confidence">
            <a:extLst>
              <a:ext uri="{FF2B5EF4-FFF2-40B4-BE49-F238E27FC236}">
                <a16:creationId xmlns:a16="http://schemas.microsoft.com/office/drawing/2014/main" id="{70F58E03-BFAC-2562-3A92-639AF1F02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7482" y="1145721"/>
            <a:ext cx="3381377" cy="4367894"/>
          </a:xfrm>
          <a:prstGeom prst="rect">
            <a:avLst/>
          </a:prstGeom>
        </p:spPr>
      </p:pic>
      <p:pic>
        <p:nvPicPr>
          <p:cNvPr id="16" name="Picture 15" descr="A screenshot of a computer&#10;&#10;Description automatically generated">
            <a:extLst>
              <a:ext uri="{FF2B5EF4-FFF2-40B4-BE49-F238E27FC236}">
                <a16:creationId xmlns:a16="http://schemas.microsoft.com/office/drawing/2014/main" id="{B493D16A-9E76-75D8-AA4A-BA1810B9C7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1257" y="1126670"/>
            <a:ext cx="3745047" cy="4367894"/>
          </a:xfrm>
          <a:prstGeom prst="rect">
            <a:avLst/>
          </a:prstGeom>
        </p:spPr>
      </p:pic>
      <p:sp>
        <p:nvSpPr>
          <p:cNvPr id="17" name="Rectangle 16">
            <a:extLst>
              <a:ext uri="{FF2B5EF4-FFF2-40B4-BE49-F238E27FC236}">
                <a16:creationId xmlns:a16="http://schemas.microsoft.com/office/drawing/2014/main" id="{A0F13086-AA46-097A-43CF-C28F74A6AC12}"/>
              </a:ext>
            </a:extLst>
          </p:cNvPr>
          <p:cNvSpPr/>
          <p:nvPr/>
        </p:nvSpPr>
        <p:spPr>
          <a:xfrm>
            <a:off x="963386" y="5556822"/>
            <a:ext cx="3202759" cy="372832"/>
          </a:xfrm>
          <a:prstGeom prst="rect">
            <a:avLst/>
          </a:prstGeom>
          <a:noFill/>
          <a:ln w="3175">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latin typeface="Times New Roman" panose="02020603050405020304" pitchFamily="18" charset="0"/>
                <a:cs typeface="Times New Roman" panose="02020603050405020304" pitchFamily="18" charset="0"/>
              </a:rPr>
              <a:t>Selection of a single tree</a:t>
            </a:r>
          </a:p>
        </p:txBody>
      </p:sp>
      <p:sp>
        <p:nvSpPr>
          <p:cNvPr id="18" name="Rectangle 17">
            <a:extLst>
              <a:ext uri="{FF2B5EF4-FFF2-40B4-BE49-F238E27FC236}">
                <a16:creationId xmlns:a16="http://schemas.microsoft.com/office/drawing/2014/main" id="{3CA87014-5389-01D3-ECDA-65E806061F61}"/>
              </a:ext>
            </a:extLst>
          </p:cNvPr>
          <p:cNvSpPr/>
          <p:nvPr/>
        </p:nvSpPr>
        <p:spPr>
          <a:xfrm>
            <a:off x="4547507" y="5562264"/>
            <a:ext cx="3020786" cy="372832"/>
          </a:xfrm>
          <a:prstGeom prst="rect">
            <a:avLst/>
          </a:prstGeom>
          <a:noFill/>
          <a:ln w="3175">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latin typeface="Times New Roman" panose="02020603050405020304" pitchFamily="18" charset="0"/>
                <a:cs typeface="Times New Roman" panose="02020603050405020304" pitchFamily="18" charset="0"/>
              </a:rPr>
              <a:t>Applying clipping-box</a:t>
            </a:r>
          </a:p>
        </p:txBody>
      </p:sp>
      <p:sp>
        <p:nvSpPr>
          <p:cNvPr id="19" name="Rectangle 18">
            <a:extLst>
              <a:ext uri="{FF2B5EF4-FFF2-40B4-BE49-F238E27FC236}">
                <a16:creationId xmlns:a16="http://schemas.microsoft.com/office/drawing/2014/main" id="{8EE419EE-1846-1D62-1FD6-B09C517F49F7}"/>
              </a:ext>
            </a:extLst>
          </p:cNvPr>
          <p:cNvSpPr/>
          <p:nvPr/>
        </p:nvSpPr>
        <p:spPr>
          <a:xfrm>
            <a:off x="8387456" y="5543216"/>
            <a:ext cx="2770402" cy="372832"/>
          </a:xfrm>
          <a:prstGeom prst="rect">
            <a:avLst/>
          </a:prstGeom>
          <a:noFill/>
          <a:ln w="3175">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latin typeface="Times New Roman" panose="02020603050405020304" pitchFamily="18" charset="0"/>
                <a:cs typeface="Times New Roman" panose="02020603050405020304" pitchFamily="18" charset="0"/>
              </a:rPr>
              <a:t>Mesh creation </a:t>
            </a:r>
          </a:p>
        </p:txBody>
      </p:sp>
    </p:spTree>
    <p:extLst>
      <p:ext uri="{BB962C8B-B14F-4D97-AF65-F5344CB8AC3E}">
        <p14:creationId xmlns:p14="http://schemas.microsoft.com/office/powerpoint/2010/main" val="1415485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1BCD3-02B3-34BE-7363-1145D39F1BFD}"/>
              </a:ext>
            </a:extLst>
          </p:cNvPr>
          <p:cNvSpPr>
            <a:spLocks noGrp="1"/>
          </p:cNvSpPr>
          <p:nvPr>
            <p:ph type="title"/>
          </p:nvPr>
        </p:nvSpPr>
        <p:spPr>
          <a:xfrm>
            <a:off x="838200" y="365126"/>
            <a:ext cx="10515600" cy="759165"/>
          </a:xfrm>
        </p:spPr>
        <p:txBody>
          <a:bodyPr>
            <a:normAutofit/>
          </a:bodyPr>
          <a:lstStyle/>
          <a:p>
            <a:pPr algn="ctr"/>
            <a:r>
              <a:rPr lang="en-US" b="1" dirty="0">
                <a:latin typeface="Times New Roman" panose="02020603050405020304" pitchFamily="18" charset="0"/>
                <a:cs typeface="Times New Roman" panose="02020603050405020304" pitchFamily="18" charset="0"/>
              </a:rPr>
              <a:t>Tree measurements </a:t>
            </a:r>
          </a:p>
        </p:txBody>
      </p:sp>
      <p:sp>
        <p:nvSpPr>
          <p:cNvPr id="3" name="Content Placeholder 2">
            <a:extLst>
              <a:ext uri="{FF2B5EF4-FFF2-40B4-BE49-F238E27FC236}">
                <a16:creationId xmlns:a16="http://schemas.microsoft.com/office/drawing/2014/main" id="{D68595B4-0681-1A75-2E08-A664109C8E66}"/>
              </a:ext>
            </a:extLst>
          </p:cNvPr>
          <p:cNvSpPr>
            <a:spLocks noGrp="1"/>
          </p:cNvSpPr>
          <p:nvPr>
            <p:ph idx="1"/>
          </p:nvPr>
        </p:nvSpPr>
        <p:spPr>
          <a:xfrm>
            <a:off x="838200" y="1124292"/>
            <a:ext cx="10515600" cy="5052672"/>
          </a:xfrm>
        </p:spPr>
        <p:txBody>
          <a:bodyPr>
            <a:normAutofit/>
          </a:bodyPr>
          <a:lstStyle/>
          <a:p>
            <a:r>
              <a:rPr lang="en-US" sz="4000" b="1" u="sng" dirty="0">
                <a:solidFill>
                  <a:schemeClr val="accent4">
                    <a:lumMod val="75000"/>
                  </a:schemeClr>
                </a:solidFill>
                <a:latin typeface="Times New Roman" panose="02020603050405020304" pitchFamily="18" charset="0"/>
                <a:cs typeface="Times New Roman" panose="02020603050405020304" pitchFamily="18" charset="0"/>
              </a:rPr>
              <a:t>Measuring tree heights </a:t>
            </a:r>
          </a:p>
        </p:txBody>
      </p:sp>
      <p:sp>
        <p:nvSpPr>
          <p:cNvPr id="4" name="Slide Number Placeholder 3">
            <a:extLst>
              <a:ext uri="{FF2B5EF4-FFF2-40B4-BE49-F238E27FC236}">
                <a16:creationId xmlns:a16="http://schemas.microsoft.com/office/drawing/2014/main" id="{A572984F-3E32-250F-C1E5-3693023CD921}"/>
              </a:ext>
            </a:extLst>
          </p:cNvPr>
          <p:cNvSpPr>
            <a:spLocks noGrp="1"/>
          </p:cNvSpPr>
          <p:nvPr>
            <p:ph type="sldNum" sz="quarter" idx="12"/>
          </p:nvPr>
        </p:nvSpPr>
        <p:spPr/>
        <p:txBody>
          <a:bodyPr/>
          <a:lstStyle/>
          <a:p>
            <a:fld id="{17311E1E-73CA-409B-ADFE-4691471BB032}" type="slidenum">
              <a:rPr lang="en-US" smtClean="0"/>
              <a:t>17</a:t>
            </a:fld>
            <a:endParaRPr lang="en-US"/>
          </a:p>
        </p:txBody>
      </p:sp>
      <p:pic>
        <p:nvPicPr>
          <p:cNvPr id="6" name="Picture 5" descr="A blue hexagon on a white floor&#10;&#10;Description automatically generated">
            <a:extLst>
              <a:ext uri="{FF2B5EF4-FFF2-40B4-BE49-F238E27FC236}">
                <a16:creationId xmlns:a16="http://schemas.microsoft.com/office/drawing/2014/main" id="{28F617E0-6691-21C2-8C37-0EB5F594C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794787"/>
            <a:ext cx="5029200" cy="3771901"/>
          </a:xfrm>
          <a:prstGeom prst="rect">
            <a:avLst/>
          </a:prstGeom>
        </p:spPr>
      </p:pic>
      <p:pic>
        <p:nvPicPr>
          <p:cNvPr id="12" name="Picture 11" descr="A close-up of a tree&#10;&#10;Description automatically generated">
            <a:extLst>
              <a:ext uri="{FF2B5EF4-FFF2-40B4-BE49-F238E27FC236}">
                <a16:creationId xmlns:a16="http://schemas.microsoft.com/office/drawing/2014/main" id="{824D00A3-7E81-49AF-92C3-27717EBC1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94787"/>
            <a:ext cx="5257800" cy="3771901"/>
          </a:xfrm>
          <a:prstGeom prst="rect">
            <a:avLst/>
          </a:prstGeom>
        </p:spPr>
      </p:pic>
      <p:sp>
        <p:nvSpPr>
          <p:cNvPr id="15" name="Rectangle 14">
            <a:extLst>
              <a:ext uri="{FF2B5EF4-FFF2-40B4-BE49-F238E27FC236}">
                <a16:creationId xmlns:a16="http://schemas.microsoft.com/office/drawing/2014/main" id="{7DE194F0-54F8-7E88-884D-AA672B22C350}"/>
              </a:ext>
            </a:extLst>
          </p:cNvPr>
          <p:cNvSpPr/>
          <p:nvPr/>
        </p:nvSpPr>
        <p:spPr>
          <a:xfrm>
            <a:off x="1404251" y="5622138"/>
            <a:ext cx="3202759" cy="372832"/>
          </a:xfrm>
          <a:prstGeom prst="rect">
            <a:avLst/>
          </a:prstGeom>
          <a:noFill/>
          <a:ln w="3175">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latin typeface="Times New Roman" panose="02020603050405020304" pitchFamily="18" charset="0"/>
                <a:cs typeface="Times New Roman" panose="02020603050405020304" pitchFamily="18" charset="0"/>
              </a:rPr>
              <a:t>Identify tree basis</a:t>
            </a:r>
          </a:p>
        </p:txBody>
      </p:sp>
      <p:sp>
        <p:nvSpPr>
          <p:cNvPr id="16" name="Rectangle 15">
            <a:extLst>
              <a:ext uri="{FF2B5EF4-FFF2-40B4-BE49-F238E27FC236}">
                <a16:creationId xmlns:a16="http://schemas.microsoft.com/office/drawing/2014/main" id="{0E6E168B-6F23-FFF0-72A2-91B6D68E1334}"/>
              </a:ext>
            </a:extLst>
          </p:cNvPr>
          <p:cNvSpPr/>
          <p:nvPr/>
        </p:nvSpPr>
        <p:spPr>
          <a:xfrm>
            <a:off x="7287993" y="5611250"/>
            <a:ext cx="3202759" cy="372832"/>
          </a:xfrm>
          <a:prstGeom prst="rect">
            <a:avLst/>
          </a:prstGeom>
          <a:noFill/>
          <a:ln w="3175">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latin typeface="Times New Roman" panose="02020603050405020304" pitchFamily="18" charset="0"/>
                <a:cs typeface="Times New Roman" panose="02020603050405020304" pitchFamily="18" charset="0"/>
              </a:rPr>
              <a:t>Height's measurement </a:t>
            </a:r>
          </a:p>
        </p:txBody>
      </p:sp>
    </p:spTree>
    <p:extLst>
      <p:ext uri="{BB962C8B-B14F-4D97-AF65-F5344CB8AC3E}">
        <p14:creationId xmlns:p14="http://schemas.microsoft.com/office/powerpoint/2010/main" val="127738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536D7-1E34-AF2A-B848-5DB1A2CAB54B}"/>
              </a:ext>
            </a:extLst>
          </p:cNvPr>
          <p:cNvSpPr>
            <a:spLocks noGrp="1"/>
          </p:cNvSpPr>
          <p:nvPr>
            <p:ph type="title"/>
          </p:nvPr>
        </p:nvSpPr>
        <p:spPr>
          <a:xfrm>
            <a:off x="838200" y="365126"/>
            <a:ext cx="10515600" cy="908504"/>
          </a:xfrm>
        </p:spPr>
        <p:txBody>
          <a:bodyPr>
            <a:normAutofit/>
          </a:bodyPr>
          <a:lstStyle/>
          <a:p>
            <a:pPr marL="571500" indent="-571500">
              <a:buFont typeface="Arial" panose="020B0604020202020204" pitchFamily="34" charset="0"/>
              <a:buChar char="•"/>
            </a:pPr>
            <a:r>
              <a:rPr lang="en-US" sz="4000" b="1" dirty="0">
                <a:solidFill>
                  <a:schemeClr val="accent4">
                    <a:lumMod val="75000"/>
                  </a:schemeClr>
                </a:solidFill>
              </a:rPr>
              <a:t>Measuring diameters and calculate volumes </a:t>
            </a:r>
          </a:p>
        </p:txBody>
      </p:sp>
      <p:sp>
        <p:nvSpPr>
          <p:cNvPr id="4" name="Slide Number Placeholder 3">
            <a:extLst>
              <a:ext uri="{FF2B5EF4-FFF2-40B4-BE49-F238E27FC236}">
                <a16:creationId xmlns:a16="http://schemas.microsoft.com/office/drawing/2014/main" id="{9597BCA6-06AB-731D-0269-0415DDA131D9}"/>
              </a:ext>
            </a:extLst>
          </p:cNvPr>
          <p:cNvSpPr>
            <a:spLocks noGrp="1"/>
          </p:cNvSpPr>
          <p:nvPr>
            <p:ph type="sldNum" sz="quarter" idx="12"/>
          </p:nvPr>
        </p:nvSpPr>
        <p:spPr/>
        <p:txBody>
          <a:bodyPr/>
          <a:lstStyle/>
          <a:p>
            <a:fld id="{17311E1E-73CA-409B-ADFE-4691471BB032}" type="slidenum">
              <a:rPr lang="en-US" smtClean="0"/>
              <a:t>18</a:t>
            </a:fld>
            <a:endParaRPr lang="en-US"/>
          </a:p>
        </p:txBody>
      </p:sp>
      <p:pic>
        <p:nvPicPr>
          <p:cNvPr id="5" name="Content Placeholder 4" descr="A screenshot of a computer&#10;&#10;Description automatically generated">
            <a:extLst>
              <a:ext uri="{FF2B5EF4-FFF2-40B4-BE49-F238E27FC236}">
                <a16:creationId xmlns:a16="http://schemas.microsoft.com/office/drawing/2014/main" id="{7E71966E-AF42-8CF7-77B1-63F4AD98EC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445076"/>
            <a:ext cx="5257799" cy="3861707"/>
          </a:xfrm>
          <a:prstGeom prst="rect">
            <a:avLst/>
          </a:prstGeom>
        </p:spPr>
      </p:pic>
      <p:pic>
        <p:nvPicPr>
          <p:cNvPr id="9" name="Picture 8" descr="A computer screen shot of a white pillar&#10;&#10;Description automatically generated">
            <a:extLst>
              <a:ext uri="{FF2B5EF4-FFF2-40B4-BE49-F238E27FC236}">
                <a16:creationId xmlns:a16="http://schemas.microsoft.com/office/drawing/2014/main" id="{0B71CBBA-A5E4-EB05-9FBC-CF0D0B001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45075"/>
            <a:ext cx="5086349" cy="3861707"/>
          </a:xfrm>
          <a:prstGeom prst="rect">
            <a:avLst/>
          </a:prstGeom>
        </p:spPr>
      </p:pic>
      <p:sp>
        <p:nvSpPr>
          <p:cNvPr id="10" name="Rectangle 9">
            <a:extLst>
              <a:ext uri="{FF2B5EF4-FFF2-40B4-BE49-F238E27FC236}">
                <a16:creationId xmlns:a16="http://schemas.microsoft.com/office/drawing/2014/main" id="{9848DD11-846E-753E-688A-D3CB5F57F919}"/>
              </a:ext>
            </a:extLst>
          </p:cNvPr>
          <p:cNvSpPr/>
          <p:nvPr/>
        </p:nvSpPr>
        <p:spPr>
          <a:xfrm>
            <a:off x="1722664" y="5377210"/>
            <a:ext cx="3202759" cy="372832"/>
          </a:xfrm>
          <a:prstGeom prst="rect">
            <a:avLst/>
          </a:prstGeom>
          <a:noFill/>
          <a:ln w="3175">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latin typeface="Times New Roman" panose="02020603050405020304" pitchFamily="18" charset="0"/>
                <a:cs typeface="Times New Roman" panose="02020603050405020304" pitchFamily="18" charset="0"/>
              </a:rPr>
              <a:t>Diameters measurement</a:t>
            </a:r>
          </a:p>
        </p:txBody>
      </p:sp>
      <p:sp>
        <p:nvSpPr>
          <p:cNvPr id="11" name="Rectangle 10">
            <a:extLst>
              <a:ext uri="{FF2B5EF4-FFF2-40B4-BE49-F238E27FC236}">
                <a16:creationId xmlns:a16="http://schemas.microsoft.com/office/drawing/2014/main" id="{B5DA3CF7-C4F6-559C-40DF-78866ACD510F}"/>
              </a:ext>
            </a:extLst>
          </p:cNvPr>
          <p:cNvSpPr/>
          <p:nvPr/>
        </p:nvSpPr>
        <p:spPr>
          <a:xfrm>
            <a:off x="7443117" y="5382651"/>
            <a:ext cx="3202759" cy="372832"/>
          </a:xfrm>
          <a:prstGeom prst="rect">
            <a:avLst/>
          </a:prstGeom>
          <a:noFill/>
          <a:ln w="3175">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latin typeface="Times New Roman" panose="02020603050405020304" pitchFamily="18" charset="0"/>
                <a:cs typeface="Times New Roman" panose="02020603050405020304" pitchFamily="18" charset="0"/>
              </a:rPr>
              <a:t>Volume calculations  </a:t>
            </a:r>
          </a:p>
        </p:txBody>
      </p:sp>
    </p:spTree>
    <p:extLst>
      <p:ext uri="{BB962C8B-B14F-4D97-AF65-F5344CB8AC3E}">
        <p14:creationId xmlns:p14="http://schemas.microsoft.com/office/powerpoint/2010/main" val="3346145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5480-0745-65EC-1E60-6ED52C84B2C8}"/>
              </a:ext>
            </a:extLst>
          </p:cNvPr>
          <p:cNvSpPr>
            <a:spLocks noGrp="1"/>
          </p:cNvSpPr>
          <p:nvPr>
            <p:ph type="title"/>
          </p:nvPr>
        </p:nvSpPr>
        <p:spPr/>
        <p:txBody>
          <a:bodyPr>
            <a:normAutofit/>
          </a:bodyPr>
          <a:lstStyle/>
          <a:p>
            <a:pPr algn="ctr"/>
            <a:r>
              <a:rPr lang="en-US" sz="4000" b="1" dirty="0">
                <a:solidFill>
                  <a:schemeClr val="tx2">
                    <a:lumMod val="75000"/>
                    <a:lumOff val="25000"/>
                  </a:schemeClr>
                </a:solidFill>
                <a:latin typeface="Times New Roman" panose="02020603050405020304" pitchFamily="18" charset="0"/>
                <a:cs typeface="Times New Roman" panose="02020603050405020304" pitchFamily="18" charset="0"/>
              </a:rPr>
              <a:t>Results and discussion</a:t>
            </a:r>
          </a:p>
        </p:txBody>
      </p:sp>
      <p:sp>
        <p:nvSpPr>
          <p:cNvPr id="3" name="Content Placeholder 2">
            <a:extLst>
              <a:ext uri="{FF2B5EF4-FFF2-40B4-BE49-F238E27FC236}">
                <a16:creationId xmlns:a16="http://schemas.microsoft.com/office/drawing/2014/main" id="{5F3FBA0B-615E-3115-E840-F153783F2105}"/>
              </a:ext>
            </a:extLst>
          </p:cNvPr>
          <p:cNvSpPr>
            <a:spLocks noGrp="1"/>
          </p:cNvSpPr>
          <p:nvPr>
            <p:ph idx="1"/>
          </p:nvPr>
        </p:nvSpPr>
        <p:spPr/>
        <p:txBody>
          <a:bodyPr anchor="t">
            <a:normAutofit/>
          </a:bodyPr>
          <a:lstStyle/>
          <a:p>
            <a:pPr algn="just"/>
            <a:r>
              <a:rPr lang="en-US" dirty="0">
                <a:latin typeface="Times New Roman" panose="02020603050405020304" pitchFamily="18" charset="0"/>
                <a:cs typeface="Times New Roman" panose="02020603050405020304" pitchFamily="18" charset="0"/>
              </a:rPr>
              <a:t>The successful captured trees in the plot were 43 with almost complete  point clouds. The average DBH (1.30 m) of the trees in the plot is 33.39 cm with the average volume of about 0.251 m</a:t>
            </a:r>
            <a:r>
              <a:rPr lang="en-US" baseline="5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depends on the automagical statistics of the parameters.</a:t>
            </a:r>
          </a:p>
          <a:p>
            <a:pPr marL="0" indent="0" algn="just">
              <a:buNone/>
            </a:pPr>
            <a:endParaRPr lang="en-US" dirty="0">
              <a:latin typeface="Times New Roman" panose="02020603050405020304" pitchFamily="18" charset="0"/>
              <a:cs typeface="Times New Roman" panose="02020603050405020304" pitchFamily="18" charset="0"/>
            </a:endParaRPr>
          </a:p>
          <a:p>
            <a:pPr algn="just"/>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The understory and trees with the diameters less than 5 cm are either eliminated from the scan point clouds or avoided to be measured because of their unmatched shapes and misrepresentative of the optimal tree trunks. </a:t>
            </a:r>
          </a:p>
        </p:txBody>
      </p:sp>
      <p:sp>
        <p:nvSpPr>
          <p:cNvPr id="4" name="Slide Number Placeholder 3">
            <a:extLst>
              <a:ext uri="{FF2B5EF4-FFF2-40B4-BE49-F238E27FC236}">
                <a16:creationId xmlns:a16="http://schemas.microsoft.com/office/drawing/2014/main" id="{97B4C999-B7A0-AC31-F91D-2FD80EE068FD}"/>
              </a:ext>
            </a:extLst>
          </p:cNvPr>
          <p:cNvSpPr>
            <a:spLocks noGrp="1"/>
          </p:cNvSpPr>
          <p:nvPr>
            <p:ph type="sldNum" sz="quarter" idx="12"/>
          </p:nvPr>
        </p:nvSpPr>
        <p:spPr/>
        <p:txBody>
          <a:bodyPr/>
          <a:lstStyle/>
          <a:p>
            <a:fld id="{17311E1E-73CA-409B-ADFE-4691471BB032}" type="slidenum">
              <a:rPr lang="en-US" smtClean="0"/>
              <a:t>19</a:t>
            </a:fld>
            <a:endParaRPr lang="en-US"/>
          </a:p>
        </p:txBody>
      </p:sp>
    </p:spTree>
    <p:extLst>
      <p:ext uri="{BB962C8B-B14F-4D97-AF65-F5344CB8AC3E}">
        <p14:creationId xmlns:p14="http://schemas.microsoft.com/office/powerpoint/2010/main" val="1808077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1925C3AB-696C-EE28-C5EB-920DE3407822}"/>
              </a:ext>
            </a:extLst>
          </p:cNvPr>
          <p:cNvSpPr>
            <a:spLocks noGrp="1"/>
          </p:cNvSpPr>
          <p:nvPr>
            <p:ph type="title"/>
          </p:nvPr>
        </p:nvSpPr>
        <p:spPr>
          <a:xfrm>
            <a:off x="479394" y="1070800"/>
            <a:ext cx="3939688" cy="5583126"/>
          </a:xfrm>
        </p:spPr>
        <p:txBody>
          <a:bodyPr>
            <a:normAutofit/>
          </a:bodyPr>
          <a:lstStyle/>
          <a:p>
            <a:pPr algn="r"/>
            <a:r>
              <a:rPr lang="en-US" sz="7400" b="1" dirty="0">
                <a:solidFill>
                  <a:schemeClr val="tx2">
                    <a:lumMod val="50000"/>
                    <a:lumOff val="50000"/>
                  </a:schemeClr>
                </a:solidFill>
                <a:latin typeface="Times New Roman" panose="02020603050405020304" pitchFamily="18" charset="0"/>
                <a:cs typeface="Times New Roman" panose="02020603050405020304" pitchFamily="18" charset="0"/>
              </a:rPr>
              <a:t>Contents</a:t>
            </a:r>
          </a:p>
        </p:txBody>
      </p:sp>
      <p:sp>
        <p:nvSpPr>
          <p:cNvPr id="4" name="Slide Number Placeholder 3">
            <a:extLst>
              <a:ext uri="{FF2B5EF4-FFF2-40B4-BE49-F238E27FC236}">
                <a16:creationId xmlns:a16="http://schemas.microsoft.com/office/drawing/2014/main" id="{6CD9568C-8CEF-A999-8F97-D001A3526F6F}"/>
              </a:ext>
            </a:extLst>
          </p:cNvPr>
          <p:cNvSpPr>
            <a:spLocks noGrp="1"/>
          </p:cNvSpPr>
          <p:nvPr>
            <p:ph type="sldNum" sz="quarter" idx="12"/>
          </p:nvPr>
        </p:nvSpPr>
        <p:spPr>
          <a:xfrm>
            <a:off x="8610600" y="320400"/>
            <a:ext cx="2743200" cy="365125"/>
          </a:xfrm>
        </p:spPr>
        <p:txBody>
          <a:bodyPr>
            <a:normAutofit/>
          </a:bodyPr>
          <a:lstStyle/>
          <a:p>
            <a:pPr>
              <a:spcAft>
                <a:spcPts val="600"/>
              </a:spcAft>
            </a:pPr>
            <a:fld id="{17311E1E-73CA-409B-ADFE-4691471BB032}" type="slidenum">
              <a:rPr lang="en-US" sz="1400" b="1">
                <a:solidFill>
                  <a:schemeClr val="tx1">
                    <a:alpha val="60000"/>
                  </a:schemeClr>
                </a:solidFill>
              </a:rPr>
              <a:pPr>
                <a:spcAft>
                  <a:spcPts val="600"/>
                </a:spcAft>
              </a:pPr>
              <a:t>2</a:t>
            </a:fld>
            <a:endParaRPr lang="en-US" sz="1400" b="1" dirty="0">
              <a:solidFill>
                <a:schemeClr val="tx1">
                  <a:alpha val="60000"/>
                </a:schemeClr>
              </a:solidFill>
            </a:endParaRPr>
          </a:p>
        </p:txBody>
      </p:sp>
      <p:cxnSp>
        <p:nvCxnSpPr>
          <p:cNvPr id="13" name="Straight Connector 12">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a:extLst>
              <a:ext uri="{FF2B5EF4-FFF2-40B4-BE49-F238E27FC236}">
                <a16:creationId xmlns:a16="http://schemas.microsoft.com/office/drawing/2014/main" id="{91409413-489A-DE35-E98C-291E14D3A4C0}"/>
              </a:ext>
            </a:extLst>
          </p:cNvPr>
          <p:cNvGraphicFramePr>
            <a:graphicFrameLocks noGrp="1"/>
          </p:cNvGraphicFramePr>
          <p:nvPr>
            <p:ph idx="1"/>
            <p:extLst>
              <p:ext uri="{D42A27DB-BD31-4B8C-83A1-F6EECF244321}">
                <p14:modId xmlns:p14="http://schemas.microsoft.com/office/powerpoint/2010/main" val="3825592535"/>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7489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34063-B209-D54B-F121-52D3B21BAF34}"/>
              </a:ext>
            </a:extLst>
          </p:cNvPr>
          <p:cNvSpPr>
            <a:spLocks noGrp="1"/>
          </p:cNvSpPr>
          <p:nvPr>
            <p:ph type="title"/>
          </p:nvPr>
        </p:nvSpPr>
        <p:spPr>
          <a:xfrm>
            <a:off x="838200" y="365126"/>
            <a:ext cx="10515600" cy="615776"/>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Conclusion</a:t>
            </a:r>
            <a:r>
              <a:rPr lang="en-US" sz="4000" b="1"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82F255E4-7019-5F32-A72E-238C4EF2F1EF}"/>
              </a:ext>
            </a:extLst>
          </p:cNvPr>
          <p:cNvSpPr>
            <a:spLocks noGrp="1"/>
          </p:cNvSpPr>
          <p:nvPr>
            <p:ph idx="1"/>
          </p:nvPr>
        </p:nvSpPr>
        <p:spPr>
          <a:xfrm>
            <a:off x="838200" y="980902"/>
            <a:ext cx="10515600" cy="5196061"/>
          </a:xfrm>
          <a:ln w="28575">
            <a:noFill/>
          </a:ln>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613EAB55-675A-8F59-1216-AF9E01415F1C}"/>
              </a:ext>
            </a:extLst>
          </p:cNvPr>
          <p:cNvSpPr>
            <a:spLocks noGrp="1"/>
          </p:cNvSpPr>
          <p:nvPr>
            <p:ph type="sldNum" sz="quarter" idx="12"/>
          </p:nvPr>
        </p:nvSpPr>
        <p:spPr/>
        <p:txBody>
          <a:bodyPr/>
          <a:lstStyle/>
          <a:p>
            <a:fld id="{17311E1E-73CA-409B-ADFE-4691471BB032}" type="slidenum">
              <a:rPr lang="en-US" smtClean="0"/>
              <a:t>20</a:t>
            </a:fld>
            <a:endParaRPr lang="en-US"/>
          </a:p>
        </p:txBody>
      </p:sp>
      <p:sp>
        <p:nvSpPr>
          <p:cNvPr id="5" name="Rectangle: Rounded Corners 4">
            <a:extLst>
              <a:ext uri="{FF2B5EF4-FFF2-40B4-BE49-F238E27FC236}">
                <a16:creationId xmlns:a16="http://schemas.microsoft.com/office/drawing/2014/main" id="{A3D39C05-5C3E-095F-6B90-1F1591BC4B07}"/>
              </a:ext>
            </a:extLst>
          </p:cNvPr>
          <p:cNvSpPr/>
          <p:nvPr/>
        </p:nvSpPr>
        <p:spPr>
          <a:xfrm>
            <a:off x="838200" y="1070596"/>
            <a:ext cx="10515600" cy="2030923"/>
          </a:xfrm>
          <a:prstGeom prst="roundRect">
            <a:avLst/>
          </a:prstGeom>
          <a:blipFill>
            <a:blip r:embed="rId2"/>
            <a:tile tx="0" ty="0" sx="100000" sy="100000" flip="none" algn="tl"/>
          </a:blip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v"/>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The study attempted to map forest stands, to classify tree layers, and to estimate trees parameters based on 3D TLS data in point clouds from data that collected by FARO Focus laser scanning and processed by FARO Scene software.</a:t>
            </a:r>
          </a:p>
        </p:txBody>
      </p:sp>
      <p:sp>
        <p:nvSpPr>
          <p:cNvPr id="6" name="Rectangle: Rounded Corners 5">
            <a:extLst>
              <a:ext uri="{FF2B5EF4-FFF2-40B4-BE49-F238E27FC236}">
                <a16:creationId xmlns:a16="http://schemas.microsoft.com/office/drawing/2014/main" id="{B9867654-8B40-0474-D83E-5BF591955AB0}"/>
              </a:ext>
            </a:extLst>
          </p:cNvPr>
          <p:cNvSpPr/>
          <p:nvPr/>
        </p:nvSpPr>
        <p:spPr>
          <a:xfrm>
            <a:off x="838201" y="4795090"/>
            <a:ext cx="10515600" cy="1272066"/>
          </a:xfrm>
          <a:prstGeom prst="roundRect">
            <a:avLst/>
          </a:prstGeom>
          <a:solidFill>
            <a:schemeClr val="bg1">
              <a:lumMod val="95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v"/>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The future suggestion is to apply quantitative structure model (QSM) for tree segmentation to compare the accuracy assessment.</a:t>
            </a:r>
          </a:p>
        </p:txBody>
      </p:sp>
      <p:sp>
        <p:nvSpPr>
          <p:cNvPr id="7" name="Rectangle: Rounded Corners 6">
            <a:extLst>
              <a:ext uri="{FF2B5EF4-FFF2-40B4-BE49-F238E27FC236}">
                <a16:creationId xmlns:a16="http://schemas.microsoft.com/office/drawing/2014/main" id="{051FA03D-8243-40C8-0916-B7C049AE4353}"/>
              </a:ext>
            </a:extLst>
          </p:cNvPr>
          <p:cNvSpPr/>
          <p:nvPr/>
        </p:nvSpPr>
        <p:spPr>
          <a:xfrm>
            <a:off x="838200" y="3150283"/>
            <a:ext cx="10515600" cy="1596044"/>
          </a:xfrm>
          <a:prstGeom prst="roundRect">
            <a:avLst/>
          </a:prstGeom>
          <a:blipFill>
            <a:blip r:embed="rId2"/>
            <a:tile tx="0" ty="0" sx="100000" sy="100000" flip="none" algn="tl"/>
          </a:bli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v"/>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It comes out by sufficient estimation of trees and understory, by using manual segmentation, identification and  measurements.</a:t>
            </a:r>
            <a:endParaRPr lang="en-US" sz="3200" dirty="0">
              <a:solidFill>
                <a:schemeClr val="tx1">
                  <a:lumMod val="95000"/>
                  <a:lumOff val="5000"/>
                </a:schemeClr>
              </a:solidFill>
            </a:endParaRPr>
          </a:p>
        </p:txBody>
      </p:sp>
    </p:spTree>
    <p:extLst>
      <p:ext uri="{BB962C8B-B14F-4D97-AF65-F5344CB8AC3E}">
        <p14:creationId xmlns:p14="http://schemas.microsoft.com/office/powerpoint/2010/main" val="2952532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Triangle 3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9CA228-448D-F4DE-B754-347B6382079A}"/>
              </a:ext>
            </a:extLst>
          </p:cNvPr>
          <p:cNvSpPr>
            <a:spLocks noGrp="1"/>
          </p:cNvSpPr>
          <p:nvPr>
            <p:ph type="title"/>
          </p:nvPr>
        </p:nvSpPr>
        <p:spPr>
          <a:xfrm>
            <a:off x="1285241" y="1008993"/>
            <a:ext cx="9231410" cy="3542045"/>
          </a:xfrm>
          <a:solidFill>
            <a:schemeClr val="bg1">
              <a:lumMod val="75000"/>
            </a:schemeClr>
          </a:solidFill>
        </p:spPr>
        <p:txBody>
          <a:bodyPr vert="horz" lIns="91440" tIns="45720" rIns="91440" bIns="45720" rtlCol="0" anchor="ctr">
            <a:normAutofit/>
          </a:bodyPr>
          <a:lstStyle/>
          <a:p>
            <a:pPr algn="ctr"/>
            <a:r>
              <a:rPr lang="en-US" sz="11500" b="1" kern="1200" dirty="0">
                <a:solidFill>
                  <a:srgbClr val="7030A0"/>
                </a:solidFill>
                <a:latin typeface="Times New Roman" panose="02020603050405020304" pitchFamily="18" charset="0"/>
                <a:cs typeface="Times New Roman" panose="02020603050405020304" pitchFamily="18" charset="0"/>
              </a:rPr>
              <a:t>Thank you</a:t>
            </a:r>
          </a:p>
        </p:txBody>
      </p:sp>
      <p:sp>
        <p:nvSpPr>
          <p:cNvPr id="3" name="Slide Number Placeholder 2">
            <a:extLst>
              <a:ext uri="{FF2B5EF4-FFF2-40B4-BE49-F238E27FC236}">
                <a16:creationId xmlns:a16="http://schemas.microsoft.com/office/drawing/2014/main" id="{BF46C0E4-0A14-BD4F-064D-73F79768CFF6}"/>
              </a:ext>
            </a:extLst>
          </p:cNvPr>
          <p:cNvSpPr>
            <a:spLocks noGrp="1"/>
          </p:cNvSpPr>
          <p:nvPr>
            <p:ph type="sldNum" sz="quarter" idx="12"/>
          </p:nvPr>
        </p:nvSpPr>
        <p:spPr>
          <a:xfrm>
            <a:off x="9684689" y="4887261"/>
            <a:ext cx="1669112" cy="1008213"/>
          </a:xfrm>
        </p:spPr>
        <p:txBody>
          <a:bodyPr vert="horz" lIns="91440" tIns="45720" rIns="91440" bIns="45720" rtlCol="0" anchor="ctr">
            <a:normAutofit/>
          </a:bodyPr>
          <a:lstStyle/>
          <a:p>
            <a:pPr>
              <a:lnSpc>
                <a:spcPct val="90000"/>
              </a:lnSpc>
              <a:spcAft>
                <a:spcPts val="600"/>
              </a:spcAft>
              <a:defRPr/>
            </a:pPr>
            <a:fld id="{17311E1E-73CA-409B-ADFE-4691471BB032}" type="slidenum">
              <a:rPr lang="en-US" sz="6600">
                <a:solidFill>
                  <a:srgbClr val="FFFFFF"/>
                </a:solidFill>
              </a:rPr>
              <a:pPr>
                <a:lnSpc>
                  <a:spcPct val="90000"/>
                </a:lnSpc>
                <a:spcAft>
                  <a:spcPts val="600"/>
                </a:spcAft>
                <a:defRPr/>
              </a:pPr>
              <a:t>21</a:t>
            </a:fld>
            <a:endParaRPr lang="en-US" sz="6600">
              <a:solidFill>
                <a:srgbClr val="FFFFFF"/>
              </a:solidFill>
            </a:endParaRPr>
          </a:p>
        </p:txBody>
      </p:sp>
    </p:spTree>
    <p:extLst>
      <p:ext uri="{BB962C8B-B14F-4D97-AF65-F5344CB8AC3E}">
        <p14:creationId xmlns:p14="http://schemas.microsoft.com/office/powerpoint/2010/main" val="248681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464A-91C7-DA6A-F2F0-AD40F66C77F1}"/>
              </a:ext>
            </a:extLst>
          </p:cNvPr>
          <p:cNvSpPr>
            <a:spLocks noGrp="1"/>
          </p:cNvSpPr>
          <p:nvPr>
            <p:ph type="title"/>
          </p:nvPr>
        </p:nvSpPr>
        <p:spPr>
          <a:xfrm>
            <a:off x="838200" y="365125"/>
            <a:ext cx="10515600" cy="614589"/>
          </a:xfrm>
        </p:spPr>
        <p:txBody>
          <a:bodyPr>
            <a:normAutofit fontScale="90000"/>
          </a:bodyPr>
          <a:lstStyle/>
          <a:p>
            <a:pPr algn="ctr"/>
            <a:r>
              <a:rPr lang="en-US" b="1" dirty="0">
                <a:solidFill>
                  <a:schemeClr val="tx2">
                    <a:lumMod val="75000"/>
                    <a:lumOff val="25000"/>
                  </a:schemeClr>
                </a:solidFill>
                <a:latin typeface="Times New Roman" panose="02020603050405020304" pitchFamily="18" charset="0"/>
                <a:cs typeface="Times New Roman" panose="02020603050405020304" pitchFamily="18" charset="0"/>
              </a:rPr>
              <a:t>Introduction </a:t>
            </a:r>
          </a:p>
        </p:txBody>
      </p:sp>
      <p:sp>
        <p:nvSpPr>
          <p:cNvPr id="3" name="Content Placeholder 2">
            <a:extLst>
              <a:ext uri="{FF2B5EF4-FFF2-40B4-BE49-F238E27FC236}">
                <a16:creationId xmlns:a16="http://schemas.microsoft.com/office/drawing/2014/main" id="{06F19560-4676-29CF-C005-568DDCCED8E4}"/>
              </a:ext>
            </a:extLst>
          </p:cNvPr>
          <p:cNvSpPr>
            <a:spLocks noGrp="1"/>
          </p:cNvSpPr>
          <p:nvPr>
            <p:ph idx="1"/>
          </p:nvPr>
        </p:nvSpPr>
        <p:spPr>
          <a:xfrm>
            <a:off x="838200" y="1146564"/>
            <a:ext cx="10515600" cy="5030399"/>
          </a:xfrm>
        </p:spPr>
        <p:txBody>
          <a:bodyPr>
            <a:normAutofit/>
          </a:bodyPr>
          <a:lstStyle/>
          <a:p>
            <a:pPr algn="just"/>
            <a:r>
              <a:rPr lang="en-US" sz="4000" b="1" u="sng" dirty="0">
                <a:solidFill>
                  <a:schemeClr val="accent5"/>
                </a:solidFill>
                <a:latin typeface="Times New Roman" panose="02020603050405020304" pitchFamily="18" charset="0"/>
                <a:cs typeface="Times New Roman" panose="02020603050405020304" pitchFamily="18" charset="0"/>
              </a:rPr>
              <a:t>The importance </a:t>
            </a:r>
          </a:p>
          <a:p>
            <a:pPr marL="0" indent="0" algn="just">
              <a:buNone/>
            </a:pPr>
            <a:r>
              <a:rPr lang="en-US" sz="3000" dirty="0">
                <a:latin typeface="Times New Roman" panose="02020603050405020304" pitchFamily="18" charset="0"/>
                <a:cs typeface="Times New Roman" panose="02020603050405020304" pitchFamily="18" charset="0"/>
              </a:rPr>
              <a:t>Forest mapping, Tree identification, and measurements play crucial roles for forest management practices, which are highly important for ecological and socio-economic resources.</a:t>
            </a:r>
          </a:p>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r>
              <a:rPr lang="en-GB" sz="3000" dirty="0">
                <a:latin typeface="Times New Roman" panose="02020603050405020304" pitchFamily="18" charset="0"/>
                <a:cs typeface="Times New Roman" panose="02020603050405020304" pitchFamily="18" charset="0"/>
              </a:rPr>
              <a:t>Field-based method is the conventional methods used to manual estimation of forest resources. Recently, remote sensing techniques have been used as the alternative and the modern tools for collecting forest resources data</a:t>
            </a:r>
            <a:r>
              <a:rPr lang="en-GB" sz="3500" dirty="0">
                <a:latin typeface="Times New Roman" panose="02020603050405020304" pitchFamily="18"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320A8494-DB05-B70C-9E6A-213AFA5CB559}"/>
              </a:ext>
            </a:extLst>
          </p:cNvPr>
          <p:cNvSpPr>
            <a:spLocks noGrp="1"/>
          </p:cNvSpPr>
          <p:nvPr>
            <p:ph type="sldNum" sz="quarter" idx="12"/>
          </p:nvPr>
        </p:nvSpPr>
        <p:spPr/>
        <p:txBody>
          <a:bodyPr/>
          <a:lstStyle/>
          <a:p>
            <a:fld id="{17311E1E-73CA-409B-ADFE-4691471BB032}" type="slidenum">
              <a:rPr lang="en-US" smtClean="0"/>
              <a:t>3</a:t>
            </a:fld>
            <a:endParaRPr lang="en-US"/>
          </a:p>
        </p:txBody>
      </p:sp>
    </p:spTree>
    <p:extLst>
      <p:ext uri="{BB962C8B-B14F-4D97-AF65-F5344CB8AC3E}">
        <p14:creationId xmlns:p14="http://schemas.microsoft.com/office/powerpoint/2010/main" val="128102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8B62AAD9-BBFA-5AB6-4BE4-008C9E7C254F}"/>
              </a:ext>
            </a:extLst>
          </p:cNvPr>
          <p:cNvGraphicFramePr>
            <a:graphicFrameLocks noGrp="1"/>
          </p:cNvGraphicFramePr>
          <p:nvPr>
            <p:ph idx="1"/>
            <p:extLst>
              <p:ext uri="{D42A27DB-BD31-4B8C-83A1-F6EECF244321}">
                <p14:modId xmlns:p14="http://schemas.microsoft.com/office/powerpoint/2010/main" val="3671372129"/>
              </p:ext>
            </p:extLst>
          </p:nvPr>
        </p:nvGraphicFramePr>
        <p:xfrm>
          <a:off x="838200" y="698269"/>
          <a:ext cx="10515600" cy="5478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1AC7EE9E-AC2D-3A1C-979E-D820C7B875ED}"/>
              </a:ext>
            </a:extLst>
          </p:cNvPr>
          <p:cNvSpPr>
            <a:spLocks noGrp="1"/>
          </p:cNvSpPr>
          <p:nvPr>
            <p:ph type="sldNum" sz="quarter" idx="12"/>
          </p:nvPr>
        </p:nvSpPr>
        <p:spPr/>
        <p:txBody>
          <a:bodyPr/>
          <a:lstStyle/>
          <a:p>
            <a:fld id="{17311E1E-73CA-409B-ADFE-4691471BB032}" type="slidenum">
              <a:rPr lang="en-US" smtClean="0"/>
              <a:t>4</a:t>
            </a:fld>
            <a:endParaRPr lang="en-US" dirty="0"/>
          </a:p>
        </p:txBody>
      </p:sp>
    </p:spTree>
    <p:extLst>
      <p:ext uri="{BB962C8B-B14F-4D97-AF65-F5344CB8AC3E}">
        <p14:creationId xmlns:p14="http://schemas.microsoft.com/office/powerpoint/2010/main" val="3972097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5DD878-3746-1A3C-E79D-7CB9F46AC656}"/>
              </a:ext>
            </a:extLst>
          </p:cNvPr>
          <p:cNvSpPr>
            <a:spLocks noGrp="1"/>
          </p:cNvSpPr>
          <p:nvPr>
            <p:ph idx="1"/>
          </p:nvPr>
        </p:nvSpPr>
        <p:spPr>
          <a:xfrm>
            <a:off x="838200" y="514350"/>
            <a:ext cx="7535466" cy="5662613"/>
          </a:xfrm>
          <a:ln>
            <a:solidFill>
              <a:schemeClr val="accent1">
                <a:lumMod val="60000"/>
                <a:lumOff val="40000"/>
              </a:schemeClr>
            </a:solidFill>
          </a:ln>
        </p:spPr>
        <p:txBody>
          <a:bodyPr/>
          <a:lstStyle/>
          <a:p>
            <a:pPr marL="0" indent="0" algn="ctr">
              <a:buNone/>
            </a:pPr>
            <a:r>
              <a:rPr lang="en-US" sz="4000" b="1" dirty="0">
                <a:solidFill>
                  <a:schemeClr val="tx2">
                    <a:lumMod val="75000"/>
                    <a:lumOff val="25000"/>
                  </a:schemeClr>
                </a:solidFill>
                <a:latin typeface="Times New Roman" panose="02020603050405020304" pitchFamily="18" charset="0"/>
                <a:cs typeface="Times New Roman" panose="02020603050405020304" pitchFamily="18" charset="0"/>
              </a:rPr>
              <a:t>Modern methods</a:t>
            </a:r>
          </a:p>
          <a:p>
            <a:pPr marL="0" indent="0" algn="just">
              <a:buNone/>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The light detection and ranging technology (LiDAR) is adapted to be the most recent tool for collecting forest resources information in </a:t>
            </a:r>
            <a:r>
              <a:rPr lang="en-US" dirty="0">
                <a:solidFill>
                  <a:schemeClr val="tx2">
                    <a:lumMod val="75000"/>
                    <a:lumOff val="25000"/>
                  </a:schemeClr>
                </a:solidFill>
                <a:latin typeface="Times New Roman" panose="02020603050405020304" pitchFamily="18" charset="0"/>
                <a:cs typeface="Times New Roman" panose="02020603050405020304" pitchFamily="18" charset="0"/>
              </a:rPr>
              <a:t>3D data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This advanced tool led to capture spatial, vertical and horizontal view of the scene, which introduces the data as </a:t>
            </a:r>
            <a:r>
              <a:rPr lang="en-US" dirty="0">
                <a:solidFill>
                  <a:srgbClr val="0070C0"/>
                </a:solidFill>
                <a:latin typeface="Times New Roman" panose="02020603050405020304" pitchFamily="18" charset="0"/>
                <a:cs typeface="Times New Roman" panose="02020603050405020304" pitchFamily="18" charset="0"/>
              </a:rPr>
              <a:t>point clouds </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for the processing procedures. </a:t>
            </a:r>
          </a:p>
          <a:p>
            <a:pPr marL="0" indent="0" algn="just">
              <a:buNone/>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It leads to accurately estimate the tree parameters in a precise details structure which is necessary for tree layers classification, single tree segmentation, and  growing stock estimation. </a:t>
            </a:r>
          </a:p>
          <a:p>
            <a:pPr marL="0" indent="0" algn="just">
              <a:buNone/>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(Figures 3: </a:t>
            </a:r>
            <a:r>
              <a:rPr lang="en-US" sz="1200" dirty="0">
                <a:solidFill>
                  <a:srgbClr val="00B050"/>
                </a:solidFill>
                <a:latin typeface="Times New Roman" panose="02020603050405020304" pitchFamily="18" charset="0"/>
                <a:cs typeface="Times New Roman" panose="02020603050405020304" pitchFamily="18" charset="0"/>
              </a:rPr>
              <a:t>“photos are from website”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1381B1DD-4B74-14FA-C5F0-763C99D90A24}"/>
              </a:ext>
            </a:extLst>
          </p:cNvPr>
          <p:cNvSpPr>
            <a:spLocks noGrp="1"/>
          </p:cNvSpPr>
          <p:nvPr>
            <p:ph type="sldNum" sz="quarter" idx="12"/>
          </p:nvPr>
        </p:nvSpPr>
        <p:spPr/>
        <p:txBody>
          <a:bodyPr/>
          <a:lstStyle/>
          <a:p>
            <a:fld id="{17311E1E-73CA-409B-ADFE-4691471BB032}" type="slidenum">
              <a:rPr lang="en-US" smtClean="0"/>
              <a:t>5</a:t>
            </a:fld>
            <a:endParaRPr lang="en-US"/>
          </a:p>
        </p:txBody>
      </p:sp>
      <p:pic>
        <p:nvPicPr>
          <p:cNvPr id="5" name="Picture 4">
            <a:extLst>
              <a:ext uri="{FF2B5EF4-FFF2-40B4-BE49-F238E27FC236}">
                <a16:creationId xmlns:a16="http://schemas.microsoft.com/office/drawing/2014/main" id="{ABC45B70-2235-86F5-D3B5-1F0AFDCF373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8839202" y="1163497"/>
            <a:ext cx="2190489" cy="1781512"/>
          </a:xfrm>
          <a:prstGeom prst="rect">
            <a:avLst/>
          </a:prstGeom>
        </p:spPr>
      </p:pic>
      <p:pic>
        <p:nvPicPr>
          <p:cNvPr id="6" name="Picture 2" descr="Tipos de Drones">
            <a:extLst>
              <a:ext uri="{FF2B5EF4-FFF2-40B4-BE49-F238E27FC236}">
                <a16:creationId xmlns:a16="http://schemas.microsoft.com/office/drawing/2014/main" id="{DA2DA6DD-AD1F-0AA7-4964-96464C67F7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4484257"/>
            <a:ext cx="2891579" cy="158473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CD4F1FE6-CC8E-0183-6664-972EC65E4DAF}"/>
              </a:ext>
            </a:extLst>
          </p:cNvPr>
          <p:cNvSpPr/>
          <p:nvPr/>
        </p:nvSpPr>
        <p:spPr>
          <a:xfrm>
            <a:off x="10119391" y="2142582"/>
            <a:ext cx="1298122" cy="38076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lumMod val="90000"/>
                    <a:lumOff val="10000"/>
                  </a:schemeClr>
                </a:solidFill>
                <a:latin typeface="Times New Roman" panose="02020603050405020304" pitchFamily="18" charset="0"/>
                <a:cs typeface="Times New Roman" panose="02020603050405020304" pitchFamily="18" charset="0"/>
              </a:rPr>
              <a:t>TLS</a:t>
            </a:r>
          </a:p>
        </p:txBody>
      </p:sp>
      <p:sp>
        <p:nvSpPr>
          <p:cNvPr id="8" name="Rectangle: Rounded Corners 7">
            <a:extLst>
              <a:ext uri="{FF2B5EF4-FFF2-40B4-BE49-F238E27FC236}">
                <a16:creationId xmlns:a16="http://schemas.microsoft.com/office/drawing/2014/main" id="{1EB373E2-E01A-128D-9685-5954F5354309}"/>
              </a:ext>
            </a:extLst>
          </p:cNvPr>
          <p:cNvSpPr/>
          <p:nvPr/>
        </p:nvSpPr>
        <p:spPr>
          <a:xfrm>
            <a:off x="10390239" y="4444569"/>
            <a:ext cx="1298122" cy="38076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latin typeface="Times New Roman" panose="02020603050405020304" pitchFamily="18" charset="0"/>
                <a:cs typeface="Times New Roman" panose="02020603050405020304" pitchFamily="18" charset="0"/>
              </a:rPr>
              <a:t>Drone</a:t>
            </a:r>
          </a:p>
        </p:txBody>
      </p:sp>
      <p:pic>
        <p:nvPicPr>
          <p:cNvPr id="13" name="Picture 12" descr="A white truck with a machine on top&#10;&#10;Description automatically generated">
            <a:extLst>
              <a:ext uri="{FF2B5EF4-FFF2-40B4-BE49-F238E27FC236}">
                <a16:creationId xmlns:a16="http://schemas.microsoft.com/office/drawing/2014/main" id="{38F419D8-0DEB-78DD-4A46-02887E1319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0601" y="2961435"/>
            <a:ext cx="2891578" cy="1487762"/>
          </a:xfrm>
          <a:prstGeom prst="rect">
            <a:avLst/>
          </a:prstGeom>
        </p:spPr>
      </p:pic>
      <p:sp>
        <p:nvSpPr>
          <p:cNvPr id="11" name="Rectangle: Rounded Corners 10">
            <a:extLst>
              <a:ext uri="{FF2B5EF4-FFF2-40B4-BE49-F238E27FC236}">
                <a16:creationId xmlns:a16="http://schemas.microsoft.com/office/drawing/2014/main" id="{AA0BECB6-1CFD-0973-C554-CE8EA45B865A}"/>
              </a:ext>
            </a:extLst>
          </p:cNvPr>
          <p:cNvSpPr/>
          <p:nvPr/>
        </p:nvSpPr>
        <p:spPr>
          <a:xfrm>
            <a:off x="10272979" y="2928076"/>
            <a:ext cx="1298122" cy="38076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MLS</a:t>
            </a:r>
          </a:p>
        </p:txBody>
      </p:sp>
    </p:spTree>
    <p:extLst>
      <p:ext uri="{BB962C8B-B14F-4D97-AF65-F5344CB8AC3E}">
        <p14:creationId xmlns:p14="http://schemas.microsoft.com/office/powerpoint/2010/main" val="127291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2C7139-6966-556D-626E-83DD4203A0C2}"/>
              </a:ext>
            </a:extLst>
          </p:cNvPr>
          <p:cNvSpPr>
            <a:spLocks noGrp="1"/>
          </p:cNvSpPr>
          <p:nvPr>
            <p:ph type="title"/>
          </p:nvPr>
        </p:nvSpPr>
        <p:spPr>
          <a:xfrm>
            <a:off x="1371599" y="294538"/>
            <a:ext cx="9895951" cy="1033669"/>
          </a:xfrm>
        </p:spPr>
        <p:txBody>
          <a:bodyPr>
            <a:normAutofit/>
          </a:bodyPr>
          <a:lstStyle/>
          <a:p>
            <a:pPr algn="ctr"/>
            <a:r>
              <a:rPr lang="en-GB" sz="4000" b="1" dirty="0">
                <a:solidFill>
                  <a:srgbClr val="FFFFFF"/>
                </a:solidFill>
                <a:latin typeface="Times New Roman" panose="02020603050405020304" pitchFamily="18" charset="0"/>
                <a:cs typeface="Times New Roman" panose="02020603050405020304" pitchFamily="18" charset="0"/>
              </a:rPr>
              <a:t>The limitation of previous tools</a:t>
            </a:r>
          </a:p>
        </p:txBody>
      </p:sp>
      <p:sp>
        <p:nvSpPr>
          <p:cNvPr id="3" name="Content Placeholder 2">
            <a:extLst>
              <a:ext uri="{FF2B5EF4-FFF2-40B4-BE49-F238E27FC236}">
                <a16:creationId xmlns:a16="http://schemas.microsoft.com/office/drawing/2014/main" id="{A2C5E75B-0190-F77D-0D6A-44799C023525}"/>
              </a:ext>
            </a:extLst>
          </p:cNvPr>
          <p:cNvSpPr>
            <a:spLocks noGrp="1"/>
          </p:cNvSpPr>
          <p:nvPr>
            <p:ph idx="1"/>
          </p:nvPr>
        </p:nvSpPr>
        <p:spPr>
          <a:xfrm>
            <a:off x="1371599" y="1761067"/>
            <a:ext cx="9724031" cy="4240488"/>
          </a:xfr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anchor="ctr">
            <a:normAutofit fontScale="85000" lnSpcReduction="10000"/>
          </a:bodyPr>
          <a:lstStyle/>
          <a:p>
            <a:pPr algn="just"/>
            <a:r>
              <a:rPr lang="en-GB" sz="3500" dirty="0">
                <a:latin typeface="Times New Roman" panose="02020603050405020304" pitchFamily="18" charset="0"/>
                <a:cs typeface="Times New Roman" panose="02020603050405020304" pitchFamily="18" charset="0"/>
              </a:rPr>
              <a:t>Conventional field-based methods are costly, labour-intensive, time-consuming, and their limit to be applied in wider areas as well as the low accuracy. </a:t>
            </a:r>
          </a:p>
          <a:p>
            <a:pPr marL="0" indent="0" algn="just">
              <a:buNone/>
            </a:pPr>
            <a:endParaRPr lang="en-GB" dirty="0">
              <a:latin typeface="Times New Roman" panose="02020603050405020304" pitchFamily="18" charset="0"/>
              <a:cs typeface="Times New Roman" panose="02020603050405020304" pitchFamily="18" charset="0"/>
            </a:endParaRPr>
          </a:p>
          <a:p>
            <a:pPr algn="just"/>
            <a:r>
              <a:rPr lang="en-GB" sz="3500" dirty="0">
                <a:latin typeface="Times New Roman" panose="02020603050405020304" pitchFamily="18" charset="0"/>
                <a:cs typeface="Times New Roman" panose="02020603050405020304" pitchFamily="18" charset="0"/>
              </a:rPr>
              <a:t>Remote sensing data based on the raster images’ limit is the capabilities view of trees parameters and structure.</a:t>
            </a:r>
          </a:p>
          <a:p>
            <a:pPr marL="0" indent="0" algn="just">
              <a:buNone/>
            </a:pPr>
            <a:endParaRPr lang="en-GB" dirty="0">
              <a:latin typeface="Times New Roman" panose="02020603050405020304" pitchFamily="18" charset="0"/>
              <a:cs typeface="Times New Roman" panose="02020603050405020304" pitchFamily="18" charset="0"/>
            </a:endParaRPr>
          </a:p>
          <a:p>
            <a:pPr algn="just"/>
            <a:r>
              <a:rPr lang="en-GB" sz="3800" dirty="0">
                <a:latin typeface="Times New Roman" panose="02020603050405020304" pitchFamily="18" charset="0"/>
                <a:cs typeface="Times New Roman" panose="02020603050405020304" pitchFamily="18" charset="0"/>
              </a:rPr>
              <a:t>Although ALS collect detailed 3D data in point clouds from wider areas, however it’s less accuracy when we targeted the tree trunks and understory compared to TLS.</a:t>
            </a:r>
            <a:endParaRPr lang="en-GB"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57B72C0-67FA-C40A-48EA-E7BC6F054669}"/>
              </a:ext>
            </a:extLst>
          </p:cNvPr>
          <p:cNvSpPr>
            <a:spLocks noGrp="1"/>
          </p:cNvSpPr>
          <p:nvPr>
            <p:ph type="sldNum" sz="quarter" idx="12"/>
          </p:nvPr>
        </p:nvSpPr>
        <p:spPr>
          <a:xfrm>
            <a:off x="11704320" y="6455431"/>
            <a:ext cx="445913" cy="365125"/>
          </a:xfrm>
        </p:spPr>
        <p:txBody>
          <a:bodyPr>
            <a:normAutofit/>
          </a:bodyPr>
          <a:lstStyle/>
          <a:p>
            <a:pPr>
              <a:spcAft>
                <a:spcPts val="600"/>
              </a:spcAft>
            </a:pPr>
            <a:fld id="{17311E1E-73CA-409B-ADFE-4691471BB032}" type="slidenum">
              <a:rPr lang="en-US" sz="1100">
                <a:solidFill>
                  <a:schemeClr val="tx1">
                    <a:lumMod val="50000"/>
                    <a:lumOff val="50000"/>
                  </a:schemeClr>
                </a:solidFill>
              </a:rPr>
              <a:pPr>
                <a:spcAft>
                  <a:spcPts val="600"/>
                </a:spcAft>
              </a:pPr>
              <a:t>6</a:t>
            </a:fld>
            <a:endParaRPr lang="en-US" sz="1100">
              <a:solidFill>
                <a:schemeClr val="tx1">
                  <a:lumMod val="50000"/>
                  <a:lumOff val="50000"/>
                </a:schemeClr>
              </a:solidFill>
            </a:endParaRPr>
          </a:p>
        </p:txBody>
      </p:sp>
    </p:spTree>
    <p:extLst>
      <p:ext uri="{BB962C8B-B14F-4D97-AF65-F5344CB8AC3E}">
        <p14:creationId xmlns:p14="http://schemas.microsoft.com/office/powerpoint/2010/main" val="525656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EDA60B-DEF7-2F8D-3E26-FA54AFC6CF98}"/>
              </a:ext>
            </a:extLst>
          </p:cNvPr>
          <p:cNvSpPr>
            <a:spLocks noGrp="1"/>
          </p:cNvSpPr>
          <p:nvPr>
            <p:ph type="title"/>
          </p:nvPr>
        </p:nvSpPr>
        <p:spPr>
          <a:xfrm>
            <a:off x="1371597" y="348865"/>
            <a:ext cx="10044023" cy="877729"/>
          </a:xfrm>
        </p:spPr>
        <p:txBody>
          <a:bodyPr anchor="ctr">
            <a:normAutofit/>
          </a:bodyPr>
          <a:lstStyle/>
          <a:p>
            <a:pPr algn="ctr"/>
            <a:r>
              <a:rPr lang="en-GB" sz="4000" b="1" dirty="0">
                <a:solidFill>
                  <a:srgbClr val="FFFFFF"/>
                </a:solidFill>
                <a:latin typeface="Times New Roman" panose="02020603050405020304" pitchFamily="18" charset="0"/>
                <a:cs typeface="Times New Roman" panose="02020603050405020304" pitchFamily="18" charset="0"/>
              </a:rPr>
              <a:t>The motivation of the study</a:t>
            </a:r>
          </a:p>
        </p:txBody>
      </p:sp>
      <p:sp>
        <p:nvSpPr>
          <p:cNvPr id="4" name="Slide Number Placeholder 3">
            <a:extLst>
              <a:ext uri="{FF2B5EF4-FFF2-40B4-BE49-F238E27FC236}">
                <a16:creationId xmlns:a16="http://schemas.microsoft.com/office/drawing/2014/main" id="{7F492E43-4EC2-D57A-A104-06F9D1C55B44}"/>
              </a:ext>
            </a:extLst>
          </p:cNvPr>
          <p:cNvSpPr>
            <a:spLocks noGrp="1"/>
          </p:cNvSpPr>
          <p:nvPr>
            <p:ph type="sldNum" sz="quarter" idx="12"/>
          </p:nvPr>
        </p:nvSpPr>
        <p:spPr>
          <a:xfrm>
            <a:off x="11704320" y="6455664"/>
            <a:ext cx="448056" cy="365125"/>
          </a:xfrm>
        </p:spPr>
        <p:txBody>
          <a:bodyPr>
            <a:normAutofit/>
          </a:bodyPr>
          <a:lstStyle/>
          <a:p>
            <a:pPr>
              <a:spcAft>
                <a:spcPts val="600"/>
              </a:spcAft>
            </a:pPr>
            <a:fld id="{17311E1E-73CA-409B-ADFE-4691471BB032}" type="slidenum">
              <a:rPr lang="en-US" sz="1100" smtClean="0">
                <a:solidFill>
                  <a:schemeClr val="tx1">
                    <a:lumMod val="50000"/>
                    <a:lumOff val="50000"/>
                  </a:schemeClr>
                </a:solidFill>
              </a:rPr>
              <a:pPr>
                <a:spcAft>
                  <a:spcPts val="600"/>
                </a:spcAft>
              </a:pPr>
              <a:t>7</a:t>
            </a:fld>
            <a:endParaRPr lang="en-US" sz="1100">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19B181A9-0A1F-84E9-68EA-5CD4F78F647D}"/>
              </a:ext>
            </a:extLst>
          </p:cNvPr>
          <p:cNvGraphicFramePr>
            <a:graphicFrameLocks noGrp="1"/>
          </p:cNvGraphicFramePr>
          <p:nvPr>
            <p:ph idx="1"/>
            <p:extLst>
              <p:ext uri="{D42A27DB-BD31-4B8C-83A1-F6EECF244321}">
                <p14:modId xmlns:p14="http://schemas.microsoft.com/office/powerpoint/2010/main" val="3921982024"/>
              </p:ext>
            </p:extLst>
          </p:nvPr>
        </p:nvGraphicFramePr>
        <p:xfrm>
          <a:off x="644056" y="1729047"/>
          <a:ext cx="10927829" cy="4576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4482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9CCF-A66B-9C53-6320-D3D8885D6696}"/>
              </a:ext>
            </a:extLst>
          </p:cNvPr>
          <p:cNvSpPr>
            <a:spLocks noGrp="1"/>
          </p:cNvSpPr>
          <p:nvPr>
            <p:ph type="title"/>
          </p:nvPr>
        </p:nvSpPr>
        <p:spPr>
          <a:xfrm>
            <a:off x="0" y="0"/>
            <a:ext cx="12192000" cy="1091382"/>
          </a:xfrm>
          <a:solidFill>
            <a:schemeClr val="accent4">
              <a:lumMod val="50000"/>
            </a:schemeClr>
          </a:solidFill>
        </p:spPr>
        <p:txBody>
          <a:bodyPr>
            <a:normAutofit/>
          </a:bodyPr>
          <a:lstStyle/>
          <a:p>
            <a:pPr algn="ctr"/>
            <a:r>
              <a:rPr lang="en-GB" sz="4000" b="1" dirty="0">
                <a:solidFill>
                  <a:schemeClr val="bg1"/>
                </a:solidFill>
                <a:latin typeface="Times New Roman" panose="02020603050405020304" pitchFamily="18" charset="0"/>
                <a:cs typeface="Times New Roman" panose="02020603050405020304" pitchFamily="18" charset="0"/>
              </a:rPr>
              <a:t>Study Objective </a:t>
            </a:r>
          </a:p>
        </p:txBody>
      </p:sp>
      <p:sp>
        <p:nvSpPr>
          <p:cNvPr id="3" name="Content Placeholder 2">
            <a:extLst>
              <a:ext uri="{FF2B5EF4-FFF2-40B4-BE49-F238E27FC236}">
                <a16:creationId xmlns:a16="http://schemas.microsoft.com/office/drawing/2014/main" id="{50DDAA08-E44B-88B5-A4D3-3F2C766E718F}"/>
              </a:ext>
            </a:extLst>
          </p:cNvPr>
          <p:cNvSpPr>
            <a:spLocks noGrp="1"/>
          </p:cNvSpPr>
          <p:nvPr>
            <p:ph idx="1"/>
          </p:nvPr>
        </p:nvSpPr>
        <p:spPr>
          <a:xfrm>
            <a:off x="838200" y="1270769"/>
            <a:ext cx="10515600" cy="4906194"/>
          </a:xfrm>
        </p:spPr>
        <p:txBody>
          <a:bodyPr>
            <a:normAutofit/>
          </a:bodyPr>
          <a:lstStyle/>
          <a:p>
            <a:pPr marL="0" indent="0" algn="just">
              <a:buNone/>
            </a:pPr>
            <a:r>
              <a:rPr lang="en-GB" sz="3200" dirty="0">
                <a:solidFill>
                  <a:schemeClr val="bg1"/>
                </a:solidFill>
                <a:latin typeface="Times New Roman" panose="02020603050405020304" pitchFamily="18"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524D8A23-F3E7-FAEE-4664-90DADF2EDACF}"/>
              </a:ext>
            </a:extLst>
          </p:cNvPr>
          <p:cNvSpPr>
            <a:spLocks noGrp="1"/>
          </p:cNvSpPr>
          <p:nvPr>
            <p:ph type="sldNum" sz="quarter" idx="12"/>
          </p:nvPr>
        </p:nvSpPr>
        <p:spPr/>
        <p:txBody>
          <a:bodyPr/>
          <a:lstStyle/>
          <a:p>
            <a:fld id="{17311E1E-73CA-409B-ADFE-4691471BB032}" type="slidenum">
              <a:rPr lang="en-US" smtClean="0"/>
              <a:t>8</a:t>
            </a:fld>
            <a:endParaRPr lang="en-US"/>
          </a:p>
        </p:txBody>
      </p:sp>
      <p:sp>
        <p:nvSpPr>
          <p:cNvPr id="5" name="Oval 4">
            <a:extLst>
              <a:ext uri="{FF2B5EF4-FFF2-40B4-BE49-F238E27FC236}">
                <a16:creationId xmlns:a16="http://schemas.microsoft.com/office/drawing/2014/main" id="{6B683BD4-74BF-9480-E9FB-46457E8AF533}"/>
              </a:ext>
            </a:extLst>
          </p:cNvPr>
          <p:cNvSpPr/>
          <p:nvPr/>
        </p:nvSpPr>
        <p:spPr>
          <a:xfrm>
            <a:off x="838200" y="1270769"/>
            <a:ext cx="10515600" cy="49061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latin typeface="Times New Roman" panose="02020603050405020304" pitchFamily="18" charset="0"/>
                <a:cs typeface="Times New Roman" panose="02020603050405020304" pitchFamily="18" charset="0"/>
              </a:rPr>
              <a:t>The objective of our study is to delineate forest layers, to estimate the standing trees and to partition the individual tree based on TLS from 3D data in point clouds.</a:t>
            </a:r>
          </a:p>
        </p:txBody>
      </p:sp>
    </p:spTree>
    <p:extLst>
      <p:ext uri="{BB962C8B-B14F-4D97-AF65-F5344CB8AC3E}">
        <p14:creationId xmlns:p14="http://schemas.microsoft.com/office/powerpoint/2010/main" val="3138127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B54B4137-4072-87B5-9694-F58226E90A68}"/>
              </a:ext>
            </a:extLst>
          </p:cNvPr>
          <p:cNvSpPr>
            <a:spLocks noGrp="1"/>
          </p:cNvSpPr>
          <p:nvPr>
            <p:ph type="title"/>
          </p:nvPr>
        </p:nvSpPr>
        <p:spPr>
          <a:xfrm>
            <a:off x="200488" y="1232807"/>
            <a:ext cx="4722576" cy="1543049"/>
          </a:xfrm>
        </p:spPr>
        <p:txBody>
          <a:bodyPr>
            <a:normAutofit/>
          </a:bodyPr>
          <a:lstStyle/>
          <a:p>
            <a:r>
              <a:rPr lang="en-US" sz="4000" b="1" u="sng" dirty="0">
                <a:solidFill>
                  <a:srgbClr val="7030A0"/>
                </a:solidFill>
                <a:latin typeface="Times New Roman" panose="02020603050405020304" pitchFamily="18" charset="0"/>
                <a:cs typeface="Times New Roman" panose="02020603050405020304" pitchFamily="18" charset="0"/>
              </a:rPr>
              <a:t>The Study Questions</a:t>
            </a:r>
          </a:p>
        </p:txBody>
      </p:sp>
      <p:pic>
        <p:nvPicPr>
          <p:cNvPr id="7" name="Graphic 6" descr="Snow Outline">
            <a:extLst>
              <a:ext uri="{FF2B5EF4-FFF2-40B4-BE49-F238E27FC236}">
                <a16:creationId xmlns:a16="http://schemas.microsoft.com/office/drawing/2014/main" id="{1A06FEFB-5B15-2E5B-5FB4-9AC2B77BA8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51AA6008-B0FF-C98F-E6CE-54FDA5F2C5DA}"/>
              </a:ext>
            </a:extLst>
          </p:cNvPr>
          <p:cNvSpPr>
            <a:spLocks noGrp="1"/>
          </p:cNvSpPr>
          <p:nvPr>
            <p:ph idx="1"/>
          </p:nvPr>
        </p:nvSpPr>
        <p:spPr>
          <a:xfrm>
            <a:off x="4991289" y="-1"/>
            <a:ext cx="7198076" cy="6853015"/>
          </a:xfrm>
          <a:blipFill>
            <a:blip r:embed="rId4"/>
            <a:tile tx="0" ty="0" sx="100000" sy="100000" flip="none" algn="tl"/>
          </a:blipFill>
        </p:spPr>
        <p:txBody>
          <a:bodyPr anchor="ctr">
            <a:normAutofit/>
          </a:bodyPr>
          <a:lstStyle/>
          <a:p>
            <a:pPr marL="0" indent="0" algn="just">
              <a:buNone/>
            </a:pPr>
            <a:r>
              <a:rPr lang="en-GB" sz="2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4" name="Slide Number Placeholder 3">
            <a:extLst>
              <a:ext uri="{FF2B5EF4-FFF2-40B4-BE49-F238E27FC236}">
                <a16:creationId xmlns:a16="http://schemas.microsoft.com/office/drawing/2014/main" id="{8C70592F-739F-BDF0-7A5F-9DA34C0395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311E1E-73CA-409B-ADFE-4691471BB032}"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5" name="Speech Bubble: Oval 4">
            <a:extLst>
              <a:ext uri="{FF2B5EF4-FFF2-40B4-BE49-F238E27FC236}">
                <a16:creationId xmlns:a16="http://schemas.microsoft.com/office/drawing/2014/main" id="{6811BC9C-057E-14BE-E008-EE702760E820}"/>
              </a:ext>
            </a:extLst>
          </p:cNvPr>
          <p:cNvSpPr/>
          <p:nvPr/>
        </p:nvSpPr>
        <p:spPr>
          <a:xfrm>
            <a:off x="5120918" y="136524"/>
            <a:ext cx="6588002" cy="2368024"/>
          </a:xfrm>
          <a:prstGeom prst="wedgeEllipseCallout">
            <a:avLst>
              <a:gd name="adj1" fmla="val -55521"/>
              <a:gd name="adj2" fmla="val 72638"/>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E2841"/>
                </a:solidFill>
                <a:effectLst/>
                <a:uLnTx/>
                <a:uFillTx/>
                <a:latin typeface="Times New Roman" panose="02020603050405020304" pitchFamily="18" charset="0"/>
                <a:ea typeface="Calibri" panose="020F0502020204030204" pitchFamily="34" charset="0"/>
                <a:cs typeface="Arial" panose="020B0604020202020204" pitchFamily="34" charset="0"/>
              </a:rPr>
              <a:t>How the TLS tool can accurately capture forest layers in 3D data view.</a:t>
            </a: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 name="Speech Bubble: Oval 5">
            <a:extLst>
              <a:ext uri="{FF2B5EF4-FFF2-40B4-BE49-F238E27FC236}">
                <a16:creationId xmlns:a16="http://schemas.microsoft.com/office/drawing/2014/main" id="{C88F032B-A962-9CD3-EF1D-13B2465DF8CA}"/>
              </a:ext>
            </a:extLst>
          </p:cNvPr>
          <p:cNvSpPr/>
          <p:nvPr/>
        </p:nvSpPr>
        <p:spPr>
          <a:xfrm>
            <a:off x="5120917" y="2641072"/>
            <a:ext cx="6588002" cy="1773751"/>
          </a:xfrm>
          <a:prstGeom prst="wedgeEllipseCallout">
            <a:avLst>
              <a:gd name="adj1" fmla="val -57161"/>
              <a:gd name="adj2" fmla="val 4693"/>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E2841"/>
                </a:solidFill>
                <a:effectLst/>
                <a:uLnTx/>
                <a:uFillTx/>
                <a:latin typeface="Times New Roman" panose="02020603050405020304" pitchFamily="18" charset="0"/>
                <a:ea typeface="Calibri" panose="020F0502020204030204" pitchFamily="34" charset="0"/>
                <a:cs typeface="Arial" panose="020B0604020202020204" pitchFamily="34" charset="0"/>
              </a:rPr>
              <a:t>How can the trees could be delineated and partitioned based on point clouds. </a:t>
            </a: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 name="Speech Bubble: Oval 7">
            <a:extLst>
              <a:ext uri="{FF2B5EF4-FFF2-40B4-BE49-F238E27FC236}">
                <a16:creationId xmlns:a16="http://schemas.microsoft.com/office/drawing/2014/main" id="{D14C9701-0164-317C-3398-47E59037708E}"/>
              </a:ext>
            </a:extLst>
          </p:cNvPr>
          <p:cNvSpPr/>
          <p:nvPr/>
        </p:nvSpPr>
        <p:spPr>
          <a:xfrm>
            <a:off x="5120916" y="4538748"/>
            <a:ext cx="6588002" cy="2190341"/>
          </a:xfrm>
          <a:prstGeom prst="wedgeEllipseCallout">
            <a:avLst>
              <a:gd name="adj1" fmla="val -55119"/>
              <a:gd name="adj2" fmla="val -69920"/>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E2841"/>
                </a:solidFill>
                <a:effectLst/>
                <a:uLnTx/>
                <a:uFillTx/>
                <a:latin typeface="Times New Roman" panose="02020603050405020304" pitchFamily="18" charset="0"/>
                <a:ea typeface="Calibri" panose="020F0502020204030204" pitchFamily="34" charset="0"/>
                <a:cs typeface="Arial" panose="020B0604020202020204" pitchFamily="34" charset="0"/>
              </a:rPr>
              <a:t>What is the suitable process to be used for precise trees classification and measurement.</a:t>
            </a:r>
          </a:p>
        </p:txBody>
      </p:sp>
      <p:sp>
        <p:nvSpPr>
          <p:cNvPr id="9" name="TextBox 8">
            <a:extLst>
              <a:ext uri="{FF2B5EF4-FFF2-40B4-BE49-F238E27FC236}">
                <a16:creationId xmlns:a16="http://schemas.microsoft.com/office/drawing/2014/main" id="{943F1DCF-F322-7C6B-AE89-044ACC511296}"/>
              </a:ext>
            </a:extLst>
          </p:cNvPr>
          <p:cNvSpPr txBox="1"/>
          <p:nvPr/>
        </p:nvSpPr>
        <p:spPr>
          <a:xfrm>
            <a:off x="1867796" y="4206136"/>
            <a:ext cx="1387959"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600" b="1" i="0" u="none" strike="noStrike" kern="1200" cap="none" spc="0" normalizeH="0" baseline="0" noProof="0" dirty="0">
                <a:ln w="12700">
                  <a:solidFill>
                    <a:srgbClr val="A02B93"/>
                  </a:solidFill>
                  <a:prstDash val="solid"/>
                </a:ln>
                <a:solidFill>
                  <a:srgbClr val="0F9ED5">
                    <a:lumMod val="75000"/>
                  </a:srgbClr>
                </a:solidFill>
                <a:effectLst/>
                <a:uLnTx/>
                <a:uFillTx/>
                <a:latin typeface="Aptos" panose="02110004020202020204"/>
                <a:ea typeface="+mn-ea"/>
                <a:cs typeface="+mn-cs"/>
              </a:rPr>
              <a:t>?</a:t>
            </a:r>
            <a:endParaRPr kumimoji="0" lang="en-US" sz="3200" b="1" i="0" u="none" strike="noStrike" kern="1200" cap="none" spc="0" normalizeH="0" baseline="0" noProof="0" dirty="0">
              <a:ln w="12700">
                <a:solidFill>
                  <a:srgbClr val="A02B93"/>
                </a:solidFill>
                <a:prstDash val="solid"/>
              </a:ln>
              <a:solidFill>
                <a:srgbClr val="0F9ED5">
                  <a:lumMod val="75000"/>
                </a:srgb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94183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8123</TotalTime>
  <Words>980</Words>
  <Application>Microsoft Office PowerPoint</Application>
  <PresentationFormat>Widescreen</PresentationFormat>
  <Paragraphs>117</Paragraphs>
  <Slides>21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Aptos Display</vt:lpstr>
      <vt:lpstr>Arial</vt:lpstr>
      <vt:lpstr>Calibri</vt:lpstr>
      <vt:lpstr>Times New Roman</vt:lpstr>
      <vt:lpstr>Wingdings</vt:lpstr>
      <vt:lpstr>Office Theme</vt:lpstr>
      <vt:lpstr>Complex Forest Layers Mapping Based on Terrestrial Laser Scanning in Point Clouds</vt:lpstr>
      <vt:lpstr>Contents</vt:lpstr>
      <vt:lpstr>Introduction </vt:lpstr>
      <vt:lpstr>PowerPoint Presentation</vt:lpstr>
      <vt:lpstr>PowerPoint Presentation</vt:lpstr>
      <vt:lpstr>The limitation of previous tools</vt:lpstr>
      <vt:lpstr>The motivation of the study</vt:lpstr>
      <vt:lpstr>Study Objective </vt:lpstr>
      <vt:lpstr>The Study Questions</vt:lpstr>
      <vt:lpstr>Material and method </vt:lpstr>
      <vt:lpstr>Scanning design </vt:lpstr>
      <vt:lpstr>PowerPoint Presentation</vt:lpstr>
      <vt:lpstr>The study method</vt:lpstr>
      <vt:lpstr>Data processing </vt:lpstr>
      <vt:lpstr>Identification of trees</vt:lpstr>
      <vt:lpstr>Trees enhancement</vt:lpstr>
      <vt:lpstr>Tree measurements </vt:lpstr>
      <vt:lpstr>Measuring diameters and calculate volumes </vt:lpstr>
      <vt:lpstr>Results and discussion</vt:lpstr>
      <vt:lpstr>Conclusion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Tree Detection in Point Clouds Using Geometric Algorithms </dc:title>
  <dc:creator>Mosab Arbain</dc:creator>
  <cp:lastModifiedBy>Mosab Khalil Algidail Arbain</cp:lastModifiedBy>
  <cp:revision>229</cp:revision>
  <dcterms:created xsi:type="dcterms:W3CDTF">2024-04-04T13:31:38Z</dcterms:created>
  <dcterms:modified xsi:type="dcterms:W3CDTF">2024-09-05T12:12:03Z</dcterms:modified>
</cp:coreProperties>
</file>