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modernComment_13C_3CB76600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81" r:id="rId1"/>
  </p:sldMasterIdLst>
  <p:notesMasterIdLst>
    <p:notesMasterId r:id="rId32"/>
  </p:notesMasterIdLst>
  <p:sldIdLst>
    <p:sldId id="256" r:id="rId2"/>
    <p:sldId id="302" r:id="rId3"/>
    <p:sldId id="308" r:id="rId4"/>
    <p:sldId id="303" r:id="rId5"/>
    <p:sldId id="314" r:id="rId6"/>
    <p:sldId id="289" r:id="rId7"/>
    <p:sldId id="306" r:id="rId8"/>
    <p:sldId id="298" r:id="rId9"/>
    <p:sldId id="322" r:id="rId10"/>
    <p:sldId id="325" r:id="rId11"/>
    <p:sldId id="326" r:id="rId12"/>
    <p:sldId id="327" r:id="rId13"/>
    <p:sldId id="307" r:id="rId14"/>
    <p:sldId id="315" r:id="rId15"/>
    <p:sldId id="309" r:id="rId16"/>
    <p:sldId id="316" r:id="rId17"/>
    <p:sldId id="291" r:id="rId18"/>
    <p:sldId id="323" r:id="rId19"/>
    <p:sldId id="324" r:id="rId20"/>
    <p:sldId id="317" r:id="rId21"/>
    <p:sldId id="310" r:id="rId22"/>
    <p:sldId id="318" r:id="rId23"/>
    <p:sldId id="274" r:id="rId24"/>
    <p:sldId id="275" r:id="rId25"/>
    <p:sldId id="269" r:id="rId26"/>
    <p:sldId id="280" r:id="rId27"/>
    <p:sldId id="281" r:id="rId28"/>
    <p:sldId id="282" r:id="rId29"/>
    <p:sldId id="311" r:id="rId30"/>
    <p:sldId id="273" r:id="rId3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7F0200-EFB5-3BEE-8E14-3683EAADCE4E}" name="Miklušová Eva, Ing." initials="MI" userId="S::eva.miklusova@skgeodesy.sk::2098ba72-fdb9-4fe8-9ad5-647f8725b986" providerId="AD"/>
  <p188:author id="{ECD9D701-EC95-2A1A-2175-6E2BFF039C58}" name="Molnarova Valeria" initials="VM" userId="S::valeria.molnarova@skgeodesy.sk::d6488527-174b-41e6-9233-6fcc55f600f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892259-EF56-4673-B25B-7C33D64E78E3}" v="2" dt="2024-09-03T11:33:36.0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bicová Mária" userId="S::maria.kubicova@skgeodesy.sk::41fa2bb8-231f-4ca4-8c08-3161b7e44f39" providerId="AD" clId="Web-{79F06C4D-54E5-7BC7-F9EC-262116B0DB0C}"/>
    <pc:docChg chg="delSld modSld sldOrd">
      <pc:chgData name="Kubicová Mária" userId="S::maria.kubicova@skgeodesy.sk::41fa2bb8-231f-4ca4-8c08-3161b7e44f39" providerId="AD" clId="Web-{79F06C4D-54E5-7BC7-F9EC-262116B0DB0C}" dt="2024-08-16T08:54:36.491" v="62"/>
      <pc:docMkLst>
        <pc:docMk/>
      </pc:docMkLst>
      <pc:sldChg chg="del">
        <pc:chgData name="Kubicová Mária" userId="S::maria.kubicova@skgeodesy.sk::41fa2bb8-231f-4ca4-8c08-3161b7e44f39" providerId="AD" clId="Web-{79F06C4D-54E5-7BC7-F9EC-262116B0DB0C}" dt="2024-08-16T08:54:36.491" v="62"/>
        <pc:sldMkLst>
          <pc:docMk/>
          <pc:sldMk cId="474512403" sldId="267"/>
        </pc:sldMkLst>
      </pc:sldChg>
      <pc:sldChg chg="ord">
        <pc:chgData name="Kubicová Mária" userId="S::maria.kubicova@skgeodesy.sk::41fa2bb8-231f-4ca4-8c08-3161b7e44f39" providerId="AD" clId="Web-{79F06C4D-54E5-7BC7-F9EC-262116B0DB0C}" dt="2024-08-16T08:50:55.577" v="5"/>
        <pc:sldMkLst>
          <pc:docMk/>
          <pc:sldMk cId="3669749830" sldId="307"/>
        </pc:sldMkLst>
      </pc:sldChg>
      <pc:sldChg chg="modSp modCm">
        <pc:chgData name="Kubicová Mária" userId="S::maria.kubicova@skgeodesy.sk::41fa2bb8-231f-4ca4-8c08-3161b7e44f39" providerId="AD" clId="Web-{79F06C4D-54E5-7BC7-F9EC-262116B0DB0C}" dt="2024-08-16T08:51:26.344" v="11" actId="20577"/>
        <pc:sldMkLst>
          <pc:docMk/>
          <pc:sldMk cId="377073042" sldId="314"/>
        </pc:sldMkLst>
        <pc:spChg chg="mod">
          <ac:chgData name="Kubicová Mária" userId="S::maria.kubicova@skgeodesy.sk::41fa2bb8-231f-4ca4-8c08-3161b7e44f39" providerId="AD" clId="Web-{79F06C4D-54E5-7BC7-F9EC-262116B0DB0C}" dt="2024-08-16T08:51:21.437" v="9" actId="20577"/>
          <ac:spMkLst>
            <pc:docMk/>
            <pc:sldMk cId="377073042" sldId="314"/>
            <ac:spMk id="5" creationId="{1214DCC8-6B77-7AAF-5501-5792D48BC7ED}"/>
          </ac:spMkLst>
        </pc:spChg>
        <pc:spChg chg="mod">
          <ac:chgData name="Kubicová Mária" userId="S::maria.kubicova@skgeodesy.sk::41fa2bb8-231f-4ca4-8c08-3161b7e44f39" providerId="AD" clId="Web-{79F06C4D-54E5-7BC7-F9EC-262116B0DB0C}" dt="2024-08-16T08:51:26.344" v="11" actId="20577"/>
          <ac:spMkLst>
            <pc:docMk/>
            <pc:sldMk cId="377073042" sldId="314"/>
            <ac:spMk id="6" creationId="{0E7F5CA9-D0A9-C230-A790-528D28717EE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ubicová Mária" userId="S::maria.kubicova@skgeodesy.sk::41fa2bb8-231f-4ca4-8c08-3161b7e44f39" providerId="AD" clId="Web-{79F06C4D-54E5-7BC7-F9EC-262116B0DB0C}" dt="2024-08-16T08:51:26" v="10" actId="20577"/>
              <pc2:cmMkLst xmlns:pc2="http://schemas.microsoft.com/office/powerpoint/2019/9/main/command">
                <pc:docMk/>
                <pc:sldMk cId="377073042" sldId="314"/>
                <pc2:cmMk id="{B8904EE4-33B5-4CCA-BA37-834F08728EAD}"/>
              </pc2:cmMkLst>
            </pc226:cmChg>
          </p:ext>
        </pc:extLst>
      </pc:sldChg>
      <pc:sldChg chg="del">
        <pc:chgData name="Kubicová Mária" userId="S::maria.kubicova@skgeodesy.sk::41fa2bb8-231f-4ca4-8c08-3161b7e44f39" providerId="AD" clId="Web-{79F06C4D-54E5-7BC7-F9EC-262116B0DB0C}" dt="2024-08-16T08:53:46.724" v="61"/>
        <pc:sldMkLst>
          <pc:docMk/>
          <pc:sldMk cId="4138065247" sldId="320"/>
        </pc:sldMkLst>
      </pc:sldChg>
      <pc:sldChg chg="modSp ord">
        <pc:chgData name="Kubicová Mária" userId="S::maria.kubicova@skgeodesy.sk::41fa2bb8-231f-4ca4-8c08-3161b7e44f39" providerId="AD" clId="Web-{79F06C4D-54E5-7BC7-F9EC-262116B0DB0C}" dt="2024-08-16T08:51:48.563" v="28" actId="14100"/>
        <pc:sldMkLst>
          <pc:docMk/>
          <pc:sldMk cId="1511618030" sldId="322"/>
        </pc:sldMkLst>
        <pc:spChg chg="mod">
          <ac:chgData name="Kubicová Mária" userId="S::maria.kubicova@skgeodesy.sk::41fa2bb8-231f-4ca4-8c08-3161b7e44f39" providerId="AD" clId="Web-{79F06C4D-54E5-7BC7-F9EC-262116B0DB0C}" dt="2024-08-16T08:51:48.563" v="28" actId="14100"/>
          <ac:spMkLst>
            <pc:docMk/>
            <pc:sldMk cId="1511618030" sldId="322"/>
            <ac:spMk id="2" creationId="{57142CF8-8C5C-C404-1DC5-640D903F6A9D}"/>
          </ac:spMkLst>
        </pc:spChg>
      </pc:sldChg>
      <pc:sldChg chg="addSp delSp modSp ord">
        <pc:chgData name="Kubicová Mária" userId="S::maria.kubicova@skgeodesy.sk::41fa2bb8-231f-4ca4-8c08-3161b7e44f39" providerId="AD" clId="Web-{79F06C4D-54E5-7BC7-F9EC-262116B0DB0C}" dt="2024-08-16T08:52:36.378" v="45"/>
        <pc:sldMkLst>
          <pc:docMk/>
          <pc:sldMk cId="3484777845" sldId="325"/>
        </pc:sldMkLst>
        <pc:spChg chg="del mod">
          <ac:chgData name="Kubicová Mária" userId="S::maria.kubicova@skgeodesy.sk::41fa2bb8-231f-4ca4-8c08-3161b7e44f39" providerId="AD" clId="Web-{79F06C4D-54E5-7BC7-F9EC-262116B0DB0C}" dt="2024-08-16T08:52:01.314" v="31"/>
          <ac:spMkLst>
            <pc:docMk/>
            <pc:sldMk cId="3484777845" sldId="325"/>
            <ac:spMk id="2" creationId="{F028B495-96DC-41A5-693D-9BDA80E30B0F}"/>
          </ac:spMkLst>
        </pc:spChg>
        <pc:spChg chg="add del mod">
          <ac:chgData name="Kubicová Mária" userId="S::maria.kubicova@skgeodesy.sk::41fa2bb8-231f-4ca4-8c08-3161b7e44f39" providerId="AD" clId="Web-{79F06C4D-54E5-7BC7-F9EC-262116B0DB0C}" dt="2024-08-16T08:52:15.127" v="39"/>
          <ac:spMkLst>
            <pc:docMk/>
            <pc:sldMk cId="3484777845" sldId="325"/>
            <ac:spMk id="6" creationId="{2EDF2741-504A-52E8-DC65-D8E4C1133DFE}"/>
          </ac:spMkLst>
        </pc:spChg>
        <pc:spChg chg="add del mod">
          <ac:chgData name="Kubicová Mária" userId="S::maria.kubicova@skgeodesy.sk::41fa2bb8-231f-4ca4-8c08-3161b7e44f39" providerId="AD" clId="Web-{79F06C4D-54E5-7BC7-F9EC-262116B0DB0C}" dt="2024-08-16T08:52:05.877" v="36"/>
          <ac:spMkLst>
            <pc:docMk/>
            <pc:sldMk cId="3484777845" sldId="325"/>
            <ac:spMk id="7" creationId="{F979CACB-14C1-D86B-A4FE-A162A80D2884}"/>
          </ac:spMkLst>
        </pc:spChg>
        <pc:spChg chg="add del mod">
          <ac:chgData name="Kubicová Mária" userId="S::maria.kubicova@skgeodesy.sk::41fa2bb8-231f-4ca4-8c08-3161b7e44f39" providerId="AD" clId="Web-{79F06C4D-54E5-7BC7-F9EC-262116B0DB0C}" dt="2024-08-16T08:52:29.049" v="44"/>
          <ac:spMkLst>
            <pc:docMk/>
            <pc:sldMk cId="3484777845" sldId="325"/>
            <ac:spMk id="8" creationId="{E7BCE208-404A-7600-4AA6-14201B3CB48F}"/>
          </ac:spMkLst>
        </pc:spChg>
        <pc:spChg chg="add">
          <ac:chgData name="Kubicová Mária" userId="S::maria.kubicova@skgeodesy.sk::41fa2bb8-231f-4ca4-8c08-3161b7e44f39" providerId="AD" clId="Web-{79F06C4D-54E5-7BC7-F9EC-262116B0DB0C}" dt="2024-08-16T08:52:36.378" v="45"/>
          <ac:spMkLst>
            <pc:docMk/>
            <pc:sldMk cId="3484777845" sldId="325"/>
            <ac:spMk id="10" creationId="{69B39094-E941-0EFD-6012-F7154DF138E1}"/>
          </ac:spMkLst>
        </pc:spChg>
        <pc:picChg chg="mod">
          <ac:chgData name="Kubicová Mária" userId="S::maria.kubicova@skgeodesy.sk::41fa2bb8-231f-4ca4-8c08-3161b7e44f39" providerId="AD" clId="Web-{79F06C4D-54E5-7BC7-F9EC-262116B0DB0C}" dt="2024-08-16T08:52:19.393" v="40" actId="1076"/>
          <ac:picMkLst>
            <pc:docMk/>
            <pc:sldMk cId="3484777845" sldId="325"/>
            <ac:picMk id="3" creationId="{25D667A3-C4D9-1D07-AA5B-7EE3A200C565}"/>
          </ac:picMkLst>
        </pc:picChg>
      </pc:sldChg>
      <pc:sldChg chg="modSp ord">
        <pc:chgData name="Kubicová Mária" userId="S::maria.kubicova@skgeodesy.sk::41fa2bb8-231f-4ca4-8c08-3161b7e44f39" providerId="AD" clId="Web-{79F06C4D-54E5-7BC7-F9EC-262116B0DB0C}" dt="2024-08-16T08:52:55.300" v="55" actId="1076"/>
        <pc:sldMkLst>
          <pc:docMk/>
          <pc:sldMk cId="1835128477" sldId="326"/>
        </pc:sldMkLst>
        <pc:spChg chg="mod">
          <ac:chgData name="Kubicová Mária" userId="S::maria.kubicova@skgeodesy.sk::41fa2bb8-231f-4ca4-8c08-3161b7e44f39" providerId="AD" clId="Web-{79F06C4D-54E5-7BC7-F9EC-262116B0DB0C}" dt="2024-08-16T08:52:55.300" v="55" actId="1076"/>
          <ac:spMkLst>
            <pc:docMk/>
            <pc:sldMk cId="1835128477" sldId="326"/>
            <ac:spMk id="2" creationId="{D179CD00-5BAF-AACF-7612-DC9C88852AA6}"/>
          </ac:spMkLst>
        </pc:spChg>
      </pc:sldChg>
      <pc:sldChg chg="modSp ord">
        <pc:chgData name="Kubicová Mária" userId="S::maria.kubicova@skgeodesy.sk::41fa2bb8-231f-4ca4-8c08-3161b7e44f39" providerId="AD" clId="Web-{79F06C4D-54E5-7BC7-F9EC-262116B0DB0C}" dt="2024-08-16T08:53:05.691" v="60" actId="1076"/>
        <pc:sldMkLst>
          <pc:docMk/>
          <pc:sldMk cId="1617124320" sldId="327"/>
        </pc:sldMkLst>
        <pc:spChg chg="mod">
          <ac:chgData name="Kubicová Mária" userId="S::maria.kubicova@skgeodesy.sk::41fa2bb8-231f-4ca4-8c08-3161b7e44f39" providerId="AD" clId="Web-{79F06C4D-54E5-7BC7-F9EC-262116B0DB0C}" dt="2024-08-16T08:53:05.691" v="60" actId="1076"/>
          <ac:spMkLst>
            <pc:docMk/>
            <pc:sldMk cId="1617124320" sldId="327"/>
            <ac:spMk id="6" creationId="{CC2F24D8-D111-5203-3906-C2C4A3EF4E13}"/>
          </ac:spMkLst>
        </pc:spChg>
      </pc:sldChg>
    </pc:docChg>
  </pc:docChgLst>
  <pc:docChgLst>
    <pc:chgData name="Kubicová Mária" userId="S::maria.kubicova@skgeodesy.sk::41fa2bb8-231f-4ca4-8c08-3161b7e44f39" providerId="AD" clId="Web-{BB64C7CA-495C-F549-FF52-458F57DA072B}"/>
    <pc:docChg chg="modSld">
      <pc:chgData name="Kubicová Mária" userId="S::maria.kubicova@skgeodesy.sk::41fa2bb8-231f-4ca4-8c08-3161b7e44f39" providerId="AD" clId="Web-{BB64C7CA-495C-F549-FF52-458F57DA072B}" dt="2024-08-12T10:24:14.775" v="71"/>
      <pc:docMkLst>
        <pc:docMk/>
      </pc:docMkLst>
      <pc:sldChg chg="modSp">
        <pc:chgData name="Kubicová Mária" userId="S::maria.kubicova@skgeodesy.sk::41fa2bb8-231f-4ca4-8c08-3161b7e44f39" providerId="AD" clId="Web-{BB64C7CA-495C-F549-FF52-458F57DA072B}" dt="2024-08-12T10:22:58.820" v="63" actId="20577"/>
        <pc:sldMkLst>
          <pc:docMk/>
          <pc:sldMk cId="657155741" sldId="256"/>
        </pc:sldMkLst>
        <pc:spChg chg="mod">
          <ac:chgData name="Kubicová Mária" userId="S::maria.kubicova@skgeodesy.sk::41fa2bb8-231f-4ca4-8c08-3161b7e44f39" providerId="AD" clId="Web-{BB64C7CA-495C-F549-FF52-458F57DA072B}" dt="2024-08-12T10:22:58.820" v="63" actId="20577"/>
          <ac:spMkLst>
            <pc:docMk/>
            <pc:sldMk cId="657155741" sldId="256"/>
            <ac:spMk id="9" creationId="{AB690A13-04C1-51FD-E0EC-24CB00F17181}"/>
          </ac:spMkLst>
        </pc:spChg>
      </pc:sldChg>
      <pc:sldChg chg="modSp">
        <pc:chgData name="Kubicová Mária" userId="S::maria.kubicova@skgeodesy.sk::41fa2bb8-231f-4ca4-8c08-3161b7e44f39" providerId="AD" clId="Web-{BB64C7CA-495C-F549-FF52-458F57DA072B}" dt="2024-08-12T10:23:30.477" v="66" actId="20577"/>
        <pc:sldMkLst>
          <pc:docMk/>
          <pc:sldMk cId="2899533649" sldId="298"/>
        </pc:sldMkLst>
        <pc:spChg chg="mod">
          <ac:chgData name="Kubicová Mária" userId="S::maria.kubicova@skgeodesy.sk::41fa2bb8-231f-4ca4-8c08-3161b7e44f39" providerId="AD" clId="Web-{BB64C7CA-495C-F549-FF52-458F57DA072B}" dt="2024-08-12T10:22:28.131" v="57" actId="1076"/>
          <ac:spMkLst>
            <pc:docMk/>
            <pc:sldMk cId="2899533649" sldId="298"/>
            <ac:spMk id="10" creationId="{EBFBEF60-35DD-D011-2242-F9CFDEAB9178}"/>
          </ac:spMkLst>
        </pc:spChg>
        <pc:spChg chg="mod">
          <ac:chgData name="Kubicová Mária" userId="S::maria.kubicova@skgeodesy.sk::41fa2bb8-231f-4ca4-8c08-3161b7e44f39" providerId="AD" clId="Web-{BB64C7CA-495C-F549-FF52-458F57DA072B}" dt="2024-08-12T10:23:30.477" v="66" actId="20577"/>
          <ac:spMkLst>
            <pc:docMk/>
            <pc:sldMk cId="2899533649" sldId="298"/>
            <ac:spMk id="14" creationId="{F3EC1104-2BE3-6E75-70D4-404D32726C32}"/>
          </ac:spMkLst>
        </pc:spChg>
      </pc:sldChg>
      <pc:sldChg chg="addSp delSp modSp">
        <pc:chgData name="Kubicová Mária" userId="S::maria.kubicova@skgeodesy.sk::41fa2bb8-231f-4ca4-8c08-3161b7e44f39" providerId="AD" clId="Web-{BB64C7CA-495C-F549-FF52-458F57DA072B}" dt="2024-08-12T10:21:47.443" v="21" actId="1076"/>
        <pc:sldMkLst>
          <pc:docMk/>
          <pc:sldMk cId="85374073" sldId="306"/>
        </pc:sldMkLst>
        <pc:spChg chg="mod">
          <ac:chgData name="Kubicová Mária" userId="S::maria.kubicova@skgeodesy.sk::41fa2bb8-231f-4ca4-8c08-3161b7e44f39" providerId="AD" clId="Web-{BB64C7CA-495C-F549-FF52-458F57DA072B}" dt="2024-08-12T10:20:52.847" v="11" actId="20577"/>
          <ac:spMkLst>
            <pc:docMk/>
            <pc:sldMk cId="85374073" sldId="306"/>
            <ac:spMk id="4" creationId="{25B273D0-D186-58FF-2C11-62B550AEA57E}"/>
          </ac:spMkLst>
        </pc:spChg>
        <pc:picChg chg="add del mod">
          <ac:chgData name="Kubicová Mária" userId="S::maria.kubicova@skgeodesy.sk::41fa2bb8-231f-4ca4-8c08-3161b7e44f39" providerId="AD" clId="Web-{BB64C7CA-495C-F549-FF52-458F57DA072B}" dt="2024-08-12T10:21:20.879" v="16"/>
          <ac:picMkLst>
            <pc:docMk/>
            <pc:sldMk cId="85374073" sldId="306"/>
            <ac:picMk id="3" creationId="{AC93E7CB-1908-1B48-B924-8C4571DF5E80}"/>
          </ac:picMkLst>
        </pc:picChg>
        <pc:picChg chg="del">
          <ac:chgData name="Kubicová Mária" userId="S::maria.kubicova@skgeodesy.sk::41fa2bb8-231f-4ca4-8c08-3161b7e44f39" providerId="AD" clId="Web-{BB64C7CA-495C-F549-FF52-458F57DA072B}" dt="2024-08-12T10:21:10.332" v="12"/>
          <ac:picMkLst>
            <pc:docMk/>
            <pc:sldMk cId="85374073" sldId="306"/>
            <ac:picMk id="5" creationId="{9D1DA09A-C1E4-B286-2746-296E154FFCF6}"/>
          </ac:picMkLst>
        </pc:picChg>
        <pc:picChg chg="add mod">
          <ac:chgData name="Kubicová Mária" userId="S::maria.kubicova@skgeodesy.sk::41fa2bb8-231f-4ca4-8c08-3161b7e44f39" providerId="AD" clId="Web-{BB64C7CA-495C-F549-FF52-458F57DA072B}" dt="2024-08-12T10:21:47.443" v="21" actId="1076"/>
          <ac:picMkLst>
            <pc:docMk/>
            <pc:sldMk cId="85374073" sldId="306"/>
            <ac:picMk id="7" creationId="{058A24F5-E844-5923-EB56-D80A1945A32D}"/>
          </ac:picMkLst>
        </pc:picChg>
      </pc:sldChg>
      <pc:sldChg chg="delSp modSp">
        <pc:chgData name="Kubicová Mária" userId="S::maria.kubicova@skgeodesy.sk::41fa2bb8-231f-4ca4-8c08-3161b7e44f39" providerId="AD" clId="Web-{BB64C7CA-495C-F549-FF52-458F57DA072B}" dt="2024-08-12T10:24:14.775" v="71"/>
        <pc:sldMkLst>
          <pc:docMk/>
          <pc:sldMk cId="3669749830" sldId="307"/>
        </pc:sldMkLst>
        <pc:spChg chg="del mod">
          <ac:chgData name="Kubicová Mária" userId="S::maria.kubicova@skgeodesy.sk::41fa2bb8-231f-4ca4-8c08-3161b7e44f39" providerId="AD" clId="Web-{BB64C7CA-495C-F549-FF52-458F57DA072B}" dt="2024-08-12T10:24:14.775" v="71"/>
          <ac:spMkLst>
            <pc:docMk/>
            <pc:sldMk cId="3669749830" sldId="307"/>
            <ac:spMk id="5" creationId="{CCC266AC-E3FF-954A-C67F-35B1C7020173}"/>
          </ac:spMkLst>
        </pc:spChg>
      </pc:sldChg>
      <pc:sldChg chg="modSp">
        <pc:chgData name="Kubicová Mária" userId="S::maria.kubicova@skgeodesy.sk::41fa2bb8-231f-4ca4-8c08-3161b7e44f39" providerId="AD" clId="Web-{BB64C7CA-495C-F549-FF52-458F57DA072B}" dt="2024-08-12T10:22:53.210" v="62" actId="20577"/>
        <pc:sldMkLst>
          <pc:docMk/>
          <pc:sldMk cId="377073042" sldId="314"/>
        </pc:sldMkLst>
        <pc:spChg chg="mod">
          <ac:chgData name="Kubicová Mária" userId="S::maria.kubicova@skgeodesy.sk::41fa2bb8-231f-4ca4-8c08-3161b7e44f39" providerId="AD" clId="Web-{BB64C7CA-495C-F549-FF52-458F57DA072B}" dt="2024-08-12T10:22:48.366" v="61" actId="20577"/>
          <ac:spMkLst>
            <pc:docMk/>
            <pc:sldMk cId="377073042" sldId="314"/>
            <ac:spMk id="5" creationId="{1214DCC8-6B77-7AAF-5501-5792D48BC7ED}"/>
          </ac:spMkLst>
        </pc:spChg>
        <pc:spChg chg="mod">
          <ac:chgData name="Kubicová Mária" userId="S::maria.kubicova@skgeodesy.sk::41fa2bb8-231f-4ca4-8c08-3161b7e44f39" providerId="AD" clId="Web-{BB64C7CA-495C-F549-FF52-458F57DA072B}" dt="2024-08-12T10:22:53.210" v="62" actId="20577"/>
          <ac:spMkLst>
            <pc:docMk/>
            <pc:sldMk cId="377073042" sldId="314"/>
            <ac:spMk id="6" creationId="{0E7F5CA9-D0A9-C230-A790-528D28717EEE}"/>
          </ac:spMkLst>
        </pc:spChg>
      </pc:sldChg>
    </pc:docChg>
  </pc:docChgLst>
  <pc:docChgLst>
    <pc:chgData name="Kubicová Mária" userId="S::maria.kubicova@skgeodesy.sk::41fa2bb8-231f-4ca4-8c08-3161b7e44f39" providerId="AD" clId="Web-{3821D892-D2DA-8AE1-C142-B0E21868AB7D}"/>
    <pc:docChg chg="modSld">
      <pc:chgData name="Kubicová Mária" userId="S::maria.kubicova@skgeodesy.sk::41fa2bb8-231f-4ca4-8c08-3161b7e44f39" providerId="AD" clId="Web-{3821D892-D2DA-8AE1-C142-B0E21868AB7D}" dt="2024-08-12T11:48:12.534" v="69" actId="20577"/>
      <pc:docMkLst>
        <pc:docMk/>
      </pc:docMkLst>
      <pc:sldChg chg="modSp">
        <pc:chgData name="Kubicová Mária" userId="S::maria.kubicova@skgeodesy.sk::41fa2bb8-231f-4ca4-8c08-3161b7e44f39" providerId="AD" clId="Web-{3821D892-D2DA-8AE1-C142-B0E21868AB7D}" dt="2024-08-12T11:48:05.674" v="68" actId="1076"/>
        <pc:sldMkLst>
          <pc:docMk/>
          <pc:sldMk cId="3672739689" sldId="273"/>
        </pc:sldMkLst>
        <pc:spChg chg="mod">
          <ac:chgData name="Kubicová Mária" userId="S::maria.kubicova@skgeodesy.sk::41fa2bb8-231f-4ca4-8c08-3161b7e44f39" providerId="AD" clId="Web-{3821D892-D2DA-8AE1-C142-B0E21868AB7D}" dt="2024-08-12T11:47:50.299" v="62" actId="1076"/>
          <ac:spMkLst>
            <pc:docMk/>
            <pc:sldMk cId="3672739689" sldId="273"/>
            <ac:spMk id="2" creationId="{00000000-0000-0000-0000-000000000000}"/>
          </ac:spMkLst>
        </pc:spChg>
        <pc:spChg chg="mod">
          <ac:chgData name="Kubicová Mária" userId="S::maria.kubicova@skgeodesy.sk::41fa2bb8-231f-4ca4-8c08-3161b7e44f39" providerId="AD" clId="Web-{3821D892-D2DA-8AE1-C142-B0E21868AB7D}" dt="2024-08-12T11:47:53.346" v="63" actId="1076"/>
          <ac:spMkLst>
            <pc:docMk/>
            <pc:sldMk cId="3672739689" sldId="273"/>
            <ac:spMk id="3" creationId="{00000000-0000-0000-0000-000000000000}"/>
          </ac:spMkLst>
        </pc:spChg>
        <pc:spChg chg="mod">
          <ac:chgData name="Kubicová Mária" userId="S::maria.kubicova@skgeodesy.sk::41fa2bb8-231f-4ca4-8c08-3161b7e44f39" providerId="AD" clId="Web-{3821D892-D2DA-8AE1-C142-B0E21868AB7D}" dt="2024-08-12T11:48:02.346" v="67" actId="1076"/>
          <ac:spMkLst>
            <pc:docMk/>
            <pc:sldMk cId="3672739689" sldId="273"/>
            <ac:spMk id="9" creationId="{5B368E11-9B37-778A-21AF-2A6631368C75}"/>
          </ac:spMkLst>
        </pc:spChg>
        <pc:picChg chg="mod">
          <ac:chgData name="Kubicová Mária" userId="S::maria.kubicova@skgeodesy.sk::41fa2bb8-231f-4ca4-8c08-3161b7e44f39" providerId="AD" clId="Web-{3821D892-D2DA-8AE1-C142-B0E21868AB7D}" dt="2024-08-12T11:47:58.908" v="66" actId="1076"/>
          <ac:picMkLst>
            <pc:docMk/>
            <pc:sldMk cId="3672739689" sldId="273"/>
            <ac:picMk id="4" creationId="{6B696B40-B661-C682-9126-BCEFC2423808}"/>
          </ac:picMkLst>
        </pc:picChg>
        <pc:picChg chg="mod">
          <ac:chgData name="Kubicová Mária" userId="S::maria.kubicova@skgeodesy.sk::41fa2bb8-231f-4ca4-8c08-3161b7e44f39" providerId="AD" clId="Web-{3821D892-D2DA-8AE1-C142-B0E21868AB7D}" dt="2024-08-12T11:47:55.814" v="64" actId="1076"/>
          <ac:picMkLst>
            <pc:docMk/>
            <pc:sldMk cId="3672739689" sldId="273"/>
            <ac:picMk id="5" creationId="{8ACB0B5D-18D0-ED89-8095-860BD19A0068}"/>
          </ac:picMkLst>
        </pc:picChg>
        <pc:picChg chg="mod">
          <ac:chgData name="Kubicová Mária" userId="S::maria.kubicova@skgeodesy.sk::41fa2bb8-231f-4ca4-8c08-3161b7e44f39" providerId="AD" clId="Web-{3821D892-D2DA-8AE1-C142-B0E21868AB7D}" dt="2024-08-12T11:47:57.377" v="65" actId="1076"/>
          <ac:picMkLst>
            <pc:docMk/>
            <pc:sldMk cId="3672739689" sldId="273"/>
            <ac:picMk id="6" creationId="{6DF96BF2-5826-516A-16DB-31A50126B1AD}"/>
          </ac:picMkLst>
        </pc:picChg>
        <pc:picChg chg="mod">
          <ac:chgData name="Kubicová Mária" userId="S::maria.kubicova@skgeodesy.sk::41fa2bb8-231f-4ca4-8c08-3161b7e44f39" providerId="AD" clId="Web-{3821D892-D2DA-8AE1-C142-B0E21868AB7D}" dt="2024-08-12T11:48:05.674" v="68" actId="1076"/>
          <ac:picMkLst>
            <pc:docMk/>
            <pc:sldMk cId="3672739689" sldId="273"/>
            <ac:picMk id="8" creationId="{913341EA-0F68-2BCC-5F17-3068FFB31568}"/>
          </ac:picMkLst>
        </pc:picChg>
      </pc:sldChg>
      <pc:sldChg chg="modSp">
        <pc:chgData name="Kubicová Mária" userId="S::maria.kubicova@skgeodesy.sk::41fa2bb8-231f-4ca4-8c08-3161b7e44f39" providerId="AD" clId="Web-{3821D892-D2DA-8AE1-C142-B0E21868AB7D}" dt="2024-08-12T11:46:39.952" v="7" actId="1076"/>
        <pc:sldMkLst>
          <pc:docMk/>
          <pc:sldMk cId="201762601" sldId="289"/>
        </pc:sldMkLst>
        <pc:spChg chg="mod">
          <ac:chgData name="Kubicová Mária" userId="S::maria.kubicova@skgeodesy.sk::41fa2bb8-231f-4ca4-8c08-3161b7e44f39" providerId="AD" clId="Web-{3821D892-D2DA-8AE1-C142-B0E21868AB7D}" dt="2024-08-12T11:46:39.952" v="7" actId="1076"/>
          <ac:spMkLst>
            <pc:docMk/>
            <pc:sldMk cId="201762601" sldId="289"/>
            <ac:spMk id="6" creationId="{987D5254-6937-2E12-8F01-57204E74637D}"/>
          </ac:spMkLst>
        </pc:spChg>
      </pc:sldChg>
      <pc:sldChg chg="modSp">
        <pc:chgData name="Kubicová Mária" userId="S::maria.kubicova@skgeodesy.sk::41fa2bb8-231f-4ca4-8c08-3161b7e44f39" providerId="AD" clId="Web-{3821D892-D2DA-8AE1-C142-B0E21868AB7D}" dt="2024-08-12T11:46:53.187" v="11" actId="1076"/>
        <pc:sldMkLst>
          <pc:docMk/>
          <pc:sldMk cId="2899533649" sldId="298"/>
        </pc:sldMkLst>
        <pc:spChg chg="mod">
          <ac:chgData name="Kubicová Mária" userId="S::maria.kubicova@skgeodesy.sk::41fa2bb8-231f-4ca4-8c08-3161b7e44f39" providerId="AD" clId="Web-{3821D892-D2DA-8AE1-C142-B0E21868AB7D}" dt="2024-08-12T11:46:53.187" v="11" actId="1076"/>
          <ac:spMkLst>
            <pc:docMk/>
            <pc:sldMk cId="2899533649" sldId="298"/>
            <ac:spMk id="10" creationId="{EBFBEF60-35DD-D011-2242-F9CFDEAB9178}"/>
          </ac:spMkLst>
        </pc:spChg>
        <pc:spChg chg="mod">
          <ac:chgData name="Kubicová Mária" userId="S::maria.kubicova@skgeodesy.sk::41fa2bb8-231f-4ca4-8c08-3161b7e44f39" providerId="AD" clId="Web-{3821D892-D2DA-8AE1-C142-B0E21868AB7D}" dt="2024-08-12T11:46:00.794" v="0" actId="1076"/>
          <ac:spMkLst>
            <pc:docMk/>
            <pc:sldMk cId="2899533649" sldId="298"/>
            <ac:spMk id="14" creationId="{F3EC1104-2BE3-6E75-70D4-404D32726C32}"/>
          </ac:spMkLst>
        </pc:spChg>
      </pc:sldChg>
      <pc:sldChg chg="modSp">
        <pc:chgData name="Kubicová Mária" userId="S::maria.kubicova@skgeodesy.sk::41fa2bb8-231f-4ca4-8c08-3161b7e44f39" providerId="AD" clId="Web-{3821D892-D2DA-8AE1-C142-B0E21868AB7D}" dt="2024-08-12T11:46:18.795" v="1" actId="1076"/>
        <pc:sldMkLst>
          <pc:docMk/>
          <pc:sldMk cId="3908325102" sldId="302"/>
        </pc:sldMkLst>
        <pc:spChg chg="mod">
          <ac:chgData name="Kubicová Mária" userId="S::maria.kubicova@skgeodesy.sk::41fa2bb8-231f-4ca4-8c08-3161b7e44f39" providerId="AD" clId="Web-{3821D892-D2DA-8AE1-C142-B0E21868AB7D}" dt="2024-08-12T11:46:18.795" v="1" actId="1076"/>
          <ac:spMkLst>
            <pc:docMk/>
            <pc:sldMk cId="3908325102" sldId="302"/>
            <ac:spMk id="5" creationId="{7566825C-1073-2699-1630-1EA05FE5BEBC}"/>
          </ac:spMkLst>
        </pc:spChg>
      </pc:sldChg>
      <pc:sldChg chg="modSp">
        <pc:chgData name="Kubicová Mária" userId="S::maria.kubicova@skgeodesy.sk::41fa2bb8-231f-4ca4-8c08-3161b7e44f39" providerId="AD" clId="Web-{3821D892-D2DA-8AE1-C142-B0E21868AB7D}" dt="2024-08-12T11:46:32.342" v="5" actId="1076"/>
        <pc:sldMkLst>
          <pc:docMk/>
          <pc:sldMk cId="1752756928" sldId="303"/>
        </pc:sldMkLst>
        <pc:spChg chg="mod">
          <ac:chgData name="Kubicová Mária" userId="S::maria.kubicova@skgeodesy.sk::41fa2bb8-231f-4ca4-8c08-3161b7e44f39" providerId="AD" clId="Web-{3821D892-D2DA-8AE1-C142-B0E21868AB7D}" dt="2024-08-12T11:46:32.342" v="5" actId="1076"/>
          <ac:spMkLst>
            <pc:docMk/>
            <pc:sldMk cId="1752756928" sldId="303"/>
            <ac:spMk id="2" creationId="{BDC03F22-F5FF-27F8-595C-E88A7EA7A8D4}"/>
          </ac:spMkLst>
        </pc:spChg>
      </pc:sldChg>
      <pc:sldChg chg="modSp">
        <pc:chgData name="Kubicová Mária" userId="S::maria.kubicova@skgeodesy.sk::41fa2bb8-231f-4ca4-8c08-3161b7e44f39" providerId="AD" clId="Web-{3821D892-D2DA-8AE1-C142-B0E21868AB7D}" dt="2024-08-12T11:46:49.656" v="10" actId="1076"/>
        <pc:sldMkLst>
          <pc:docMk/>
          <pc:sldMk cId="85374073" sldId="306"/>
        </pc:sldMkLst>
        <pc:spChg chg="mod">
          <ac:chgData name="Kubicová Mária" userId="S::maria.kubicova@skgeodesy.sk::41fa2bb8-231f-4ca4-8c08-3161b7e44f39" providerId="AD" clId="Web-{3821D892-D2DA-8AE1-C142-B0E21868AB7D}" dt="2024-08-12T11:46:45.702" v="8" actId="1076"/>
          <ac:spMkLst>
            <pc:docMk/>
            <pc:sldMk cId="85374073" sldId="306"/>
            <ac:spMk id="2" creationId="{F9DD62D0-97AA-4BA7-60B8-CA25D138AF2D}"/>
          </ac:spMkLst>
        </pc:spChg>
        <pc:spChg chg="mod">
          <ac:chgData name="Kubicová Mária" userId="S::maria.kubicova@skgeodesy.sk::41fa2bb8-231f-4ca4-8c08-3161b7e44f39" providerId="AD" clId="Web-{3821D892-D2DA-8AE1-C142-B0E21868AB7D}" dt="2024-08-12T11:46:47.702" v="9" actId="1076"/>
          <ac:spMkLst>
            <pc:docMk/>
            <pc:sldMk cId="85374073" sldId="306"/>
            <ac:spMk id="4" creationId="{25B273D0-D186-58FF-2C11-62B550AEA57E}"/>
          </ac:spMkLst>
        </pc:spChg>
        <pc:picChg chg="mod">
          <ac:chgData name="Kubicová Mária" userId="S::maria.kubicova@skgeodesy.sk::41fa2bb8-231f-4ca4-8c08-3161b7e44f39" providerId="AD" clId="Web-{3821D892-D2DA-8AE1-C142-B0E21868AB7D}" dt="2024-08-12T11:46:49.656" v="10" actId="1076"/>
          <ac:picMkLst>
            <pc:docMk/>
            <pc:sldMk cId="85374073" sldId="306"/>
            <ac:picMk id="7" creationId="{058A24F5-E844-5923-EB56-D80A1945A32D}"/>
          </ac:picMkLst>
        </pc:picChg>
      </pc:sldChg>
      <pc:sldChg chg="modSp">
        <pc:chgData name="Kubicová Mária" userId="S::maria.kubicova@skgeodesy.sk::41fa2bb8-231f-4ca4-8c08-3161b7e44f39" providerId="AD" clId="Web-{3821D892-D2DA-8AE1-C142-B0E21868AB7D}" dt="2024-08-12T11:46:27.514" v="4" actId="1076"/>
        <pc:sldMkLst>
          <pc:docMk/>
          <pc:sldMk cId="242721706" sldId="308"/>
        </pc:sldMkLst>
        <pc:spChg chg="mod">
          <ac:chgData name="Kubicová Mária" userId="S::maria.kubicova@skgeodesy.sk::41fa2bb8-231f-4ca4-8c08-3161b7e44f39" providerId="AD" clId="Web-{3821D892-D2DA-8AE1-C142-B0E21868AB7D}" dt="2024-08-12T11:46:22.951" v="2" actId="1076"/>
          <ac:spMkLst>
            <pc:docMk/>
            <pc:sldMk cId="242721706" sldId="308"/>
            <ac:spMk id="2" creationId="{CD2A5670-FB07-0905-A117-9396D53E6BFB}"/>
          </ac:spMkLst>
        </pc:spChg>
        <pc:spChg chg="mod">
          <ac:chgData name="Kubicová Mária" userId="S::maria.kubicova@skgeodesy.sk::41fa2bb8-231f-4ca4-8c08-3161b7e44f39" providerId="AD" clId="Web-{3821D892-D2DA-8AE1-C142-B0E21868AB7D}" dt="2024-08-12T11:46:25.045" v="3" actId="1076"/>
          <ac:spMkLst>
            <pc:docMk/>
            <pc:sldMk cId="242721706" sldId="308"/>
            <ac:spMk id="4" creationId="{B4658EB8-F567-B927-D57C-F166F75645C3}"/>
          </ac:spMkLst>
        </pc:spChg>
        <pc:spChg chg="mod">
          <ac:chgData name="Kubicová Mária" userId="S::maria.kubicova@skgeodesy.sk::41fa2bb8-231f-4ca4-8c08-3161b7e44f39" providerId="AD" clId="Web-{3821D892-D2DA-8AE1-C142-B0E21868AB7D}" dt="2024-08-12T11:46:27.514" v="4" actId="1076"/>
          <ac:spMkLst>
            <pc:docMk/>
            <pc:sldMk cId="242721706" sldId="308"/>
            <ac:spMk id="7" creationId="{274ED908-EE2A-0DBE-6DFA-6B9743F91079}"/>
          </ac:spMkLst>
        </pc:spChg>
      </pc:sldChg>
      <pc:sldChg chg="modSp">
        <pc:chgData name="Kubicová Mária" userId="S::maria.kubicova@skgeodesy.sk::41fa2bb8-231f-4ca4-8c08-3161b7e44f39" providerId="AD" clId="Web-{3821D892-D2DA-8AE1-C142-B0E21868AB7D}" dt="2024-08-12T11:48:12.534" v="69" actId="20577"/>
        <pc:sldMkLst>
          <pc:docMk/>
          <pc:sldMk cId="385473879" sldId="311"/>
        </pc:sldMkLst>
        <pc:spChg chg="mod">
          <ac:chgData name="Kubicová Mária" userId="S::maria.kubicova@skgeodesy.sk::41fa2bb8-231f-4ca4-8c08-3161b7e44f39" providerId="AD" clId="Web-{3821D892-D2DA-8AE1-C142-B0E21868AB7D}" dt="2024-08-12T11:48:12.534" v="69" actId="20577"/>
          <ac:spMkLst>
            <pc:docMk/>
            <pc:sldMk cId="385473879" sldId="311"/>
            <ac:spMk id="6" creationId="{298AE3E4-71EF-EACC-50DB-D31503B065B0}"/>
          </ac:spMkLst>
        </pc:spChg>
      </pc:sldChg>
      <pc:sldChg chg="modSp">
        <pc:chgData name="Kubicová Mária" userId="S::maria.kubicova@skgeodesy.sk::41fa2bb8-231f-4ca4-8c08-3161b7e44f39" providerId="AD" clId="Web-{3821D892-D2DA-8AE1-C142-B0E21868AB7D}" dt="2024-08-12T11:46:36.124" v="6" actId="1076"/>
        <pc:sldMkLst>
          <pc:docMk/>
          <pc:sldMk cId="377073042" sldId="314"/>
        </pc:sldMkLst>
        <pc:spChg chg="mod">
          <ac:chgData name="Kubicová Mária" userId="S::maria.kubicova@skgeodesy.sk::41fa2bb8-231f-4ca4-8c08-3161b7e44f39" providerId="AD" clId="Web-{3821D892-D2DA-8AE1-C142-B0E21868AB7D}" dt="2024-08-12T11:46:36.124" v="6" actId="1076"/>
          <ac:spMkLst>
            <pc:docMk/>
            <pc:sldMk cId="377073042" sldId="314"/>
            <ac:spMk id="7" creationId="{0D7464B8-5875-3CB6-51F2-058A2E7DC45F}"/>
          </ac:spMkLst>
        </pc:spChg>
      </pc:sldChg>
    </pc:docChg>
  </pc:docChgLst>
  <pc:docChgLst>
    <pc:chgData name="Kubicová Mária" userId="S::maria.kubicova@skgeodesy.sk::41fa2bb8-231f-4ca4-8c08-3161b7e44f39" providerId="AD" clId="Web-{53695E89-70D5-671B-6C02-1EDF0418CAC8}"/>
    <pc:docChg chg="modSld">
      <pc:chgData name="Kubicová Mária" userId="S::maria.kubicova@skgeodesy.sk::41fa2bb8-231f-4ca4-8c08-3161b7e44f39" providerId="AD" clId="Web-{53695E89-70D5-671B-6C02-1EDF0418CAC8}" dt="2024-08-13T07:47:21.056" v="18"/>
      <pc:docMkLst>
        <pc:docMk/>
      </pc:docMkLst>
      <pc:sldChg chg="modSp">
        <pc:chgData name="Kubicová Mária" userId="S::maria.kubicova@skgeodesy.sk::41fa2bb8-231f-4ca4-8c08-3161b7e44f39" providerId="AD" clId="Web-{53695E89-70D5-671B-6C02-1EDF0418CAC8}" dt="2024-08-13T07:47:21.056" v="18"/>
        <pc:sldMkLst>
          <pc:docMk/>
          <pc:sldMk cId="201762601" sldId="289"/>
        </pc:sldMkLst>
        <pc:picChg chg="mod modCrop">
          <ac:chgData name="Kubicová Mária" userId="S::maria.kubicova@skgeodesy.sk::41fa2bb8-231f-4ca4-8c08-3161b7e44f39" providerId="AD" clId="Web-{53695E89-70D5-671B-6C02-1EDF0418CAC8}" dt="2024-08-13T07:47:21.056" v="18"/>
          <ac:picMkLst>
            <pc:docMk/>
            <pc:sldMk cId="201762601" sldId="289"/>
            <ac:picMk id="9" creationId="{C28172AC-5BCD-FE64-BC4C-347BCEDC0195}"/>
          </ac:picMkLst>
        </pc:picChg>
      </pc:sldChg>
      <pc:sldChg chg="modSp">
        <pc:chgData name="Kubicová Mária" userId="S::maria.kubicova@skgeodesy.sk::41fa2bb8-231f-4ca4-8c08-3161b7e44f39" providerId="AD" clId="Web-{53695E89-70D5-671B-6C02-1EDF0418CAC8}" dt="2024-08-13T07:44:23.333" v="15" actId="20577"/>
        <pc:sldMkLst>
          <pc:docMk/>
          <pc:sldMk cId="3908325102" sldId="302"/>
        </pc:sldMkLst>
        <pc:spChg chg="mod">
          <ac:chgData name="Kubicová Mária" userId="S::maria.kubicova@skgeodesy.sk::41fa2bb8-231f-4ca4-8c08-3161b7e44f39" providerId="AD" clId="Web-{53695E89-70D5-671B-6C02-1EDF0418CAC8}" dt="2024-08-13T07:44:23.333" v="15" actId="20577"/>
          <ac:spMkLst>
            <pc:docMk/>
            <pc:sldMk cId="3908325102" sldId="302"/>
            <ac:spMk id="2" creationId="{D7810DEA-EED9-D19D-D8C2-AB7458E6AED7}"/>
          </ac:spMkLst>
        </pc:spChg>
      </pc:sldChg>
      <pc:sldChg chg="modSp">
        <pc:chgData name="Kubicová Mária" userId="S::maria.kubicova@skgeodesy.sk::41fa2bb8-231f-4ca4-8c08-3161b7e44f39" providerId="AD" clId="Web-{53695E89-70D5-671B-6C02-1EDF0418CAC8}" dt="2024-08-13T07:44:10.176" v="11" actId="20577"/>
        <pc:sldMkLst>
          <pc:docMk/>
          <pc:sldMk cId="85374073" sldId="306"/>
        </pc:sldMkLst>
        <pc:spChg chg="mod">
          <ac:chgData name="Kubicová Mária" userId="S::maria.kubicova@skgeodesy.sk::41fa2bb8-231f-4ca4-8c08-3161b7e44f39" providerId="AD" clId="Web-{53695E89-70D5-671B-6C02-1EDF0418CAC8}" dt="2024-08-13T07:44:10.176" v="11" actId="20577"/>
          <ac:spMkLst>
            <pc:docMk/>
            <pc:sldMk cId="85374073" sldId="306"/>
            <ac:spMk id="4" creationId="{25B273D0-D186-58FF-2C11-62B550AEA57E}"/>
          </ac:spMkLst>
        </pc:spChg>
      </pc:sldChg>
      <pc:sldChg chg="modSp">
        <pc:chgData name="Kubicová Mária" userId="S::maria.kubicova@skgeodesy.sk::41fa2bb8-231f-4ca4-8c08-3161b7e44f39" providerId="AD" clId="Web-{53695E89-70D5-671B-6C02-1EDF0418CAC8}" dt="2024-08-13T07:39:46.779" v="1" actId="20577"/>
        <pc:sldMkLst>
          <pc:docMk/>
          <pc:sldMk cId="1018652160" sldId="316"/>
        </pc:sldMkLst>
        <pc:spChg chg="mod">
          <ac:chgData name="Kubicová Mária" userId="S::maria.kubicova@skgeodesy.sk::41fa2bb8-231f-4ca4-8c08-3161b7e44f39" providerId="AD" clId="Web-{53695E89-70D5-671B-6C02-1EDF0418CAC8}" dt="2024-08-13T07:39:46.779" v="1" actId="20577"/>
          <ac:spMkLst>
            <pc:docMk/>
            <pc:sldMk cId="1018652160" sldId="316"/>
            <ac:spMk id="4" creationId="{1DBB2EEE-1124-85F4-04E2-BB67567785C1}"/>
          </ac:spMkLst>
        </pc:spChg>
      </pc:sldChg>
    </pc:docChg>
  </pc:docChgLst>
  <pc:docChgLst>
    <pc:chgData name="Kubicová Mária" userId="S::maria.kubicova@skgeodesy.sk::41fa2bb8-231f-4ca4-8c08-3161b7e44f39" providerId="AD" clId="Web-{F0E4FACB-D68B-8A95-B957-A5CB76829396}"/>
    <pc:docChg chg="addSld modSld">
      <pc:chgData name="Kubicová Mária" userId="S::maria.kubicova@skgeodesy.sk::41fa2bb8-231f-4ca4-8c08-3161b7e44f39" providerId="AD" clId="Web-{F0E4FACB-D68B-8A95-B957-A5CB76829396}" dt="2024-08-13T11:49:38.081" v="8" actId="1076"/>
      <pc:docMkLst>
        <pc:docMk/>
      </pc:docMkLst>
      <pc:sldChg chg="modSp add">
        <pc:chgData name="Kubicová Mária" userId="S::maria.kubicova@skgeodesy.sk::41fa2bb8-231f-4ca4-8c08-3161b7e44f39" providerId="AD" clId="Web-{F0E4FACB-D68B-8A95-B957-A5CB76829396}" dt="2024-08-13T11:49:38.081" v="8" actId="1076"/>
        <pc:sldMkLst>
          <pc:docMk/>
          <pc:sldMk cId="4138065247" sldId="320"/>
        </pc:sldMkLst>
        <pc:spChg chg="mod">
          <ac:chgData name="Kubicová Mária" userId="S::maria.kubicova@skgeodesy.sk::41fa2bb8-231f-4ca4-8c08-3161b7e44f39" providerId="AD" clId="Web-{F0E4FACB-D68B-8A95-B957-A5CB76829396}" dt="2024-08-13T11:49:38.081" v="8" actId="1076"/>
          <ac:spMkLst>
            <pc:docMk/>
            <pc:sldMk cId="4138065247" sldId="320"/>
            <ac:spMk id="4" creationId="{E8F36411-F1EA-209E-5048-054D1F1B0121}"/>
          </ac:spMkLst>
        </pc:spChg>
      </pc:sldChg>
    </pc:docChg>
  </pc:docChgLst>
  <pc:docChgLst>
    <pc:chgData name="Miklušová Eva, Ing." userId="S::eva.miklusova@skgeodesy.sk::2098ba72-fdb9-4fe8-9ad5-647f8725b986" providerId="AD" clId="Web-{A8080A42-DD19-EE77-43EF-CCDCA580D9EB}"/>
    <pc:docChg chg="modSld">
      <pc:chgData name="Miklušová Eva, Ing." userId="S::eva.miklusova@skgeodesy.sk::2098ba72-fdb9-4fe8-9ad5-647f8725b986" providerId="AD" clId="Web-{A8080A42-DD19-EE77-43EF-CCDCA580D9EB}" dt="2024-08-16T06:41:01.491" v="34" actId="20577"/>
      <pc:docMkLst>
        <pc:docMk/>
      </pc:docMkLst>
      <pc:sldChg chg="modSp">
        <pc:chgData name="Miklušová Eva, Ing." userId="S::eva.miklusova@skgeodesy.sk::2098ba72-fdb9-4fe8-9ad5-647f8725b986" providerId="AD" clId="Web-{A8080A42-DD19-EE77-43EF-CCDCA580D9EB}" dt="2024-08-16T06:41:01.491" v="34" actId="20577"/>
        <pc:sldMkLst>
          <pc:docMk/>
          <pc:sldMk cId="2899533649" sldId="298"/>
        </pc:sldMkLst>
        <pc:spChg chg="mod">
          <ac:chgData name="Miklušová Eva, Ing." userId="S::eva.miklusova@skgeodesy.sk::2098ba72-fdb9-4fe8-9ad5-647f8725b986" providerId="AD" clId="Web-{A8080A42-DD19-EE77-43EF-CCDCA580D9EB}" dt="2024-08-16T06:41:01.491" v="34" actId="20577"/>
          <ac:spMkLst>
            <pc:docMk/>
            <pc:sldMk cId="2899533649" sldId="298"/>
            <ac:spMk id="14" creationId="{F3EC1104-2BE3-6E75-70D4-404D32726C32}"/>
          </ac:spMkLst>
        </pc:spChg>
      </pc:sldChg>
      <pc:sldChg chg="modSp">
        <pc:chgData name="Miklušová Eva, Ing." userId="S::eva.miklusova@skgeodesy.sk::2098ba72-fdb9-4fe8-9ad5-647f8725b986" providerId="AD" clId="Web-{A8080A42-DD19-EE77-43EF-CCDCA580D9EB}" dt="2024-08-16T06:24:01.242" v="12" actId="20577"/>
        <pc:sldMkLst>
          <pc:docMk/>
          <pc:sldMk cId="3669749830" sldId="307"/>
        </pc:sldMkLst>
        <pc:spChg chg="mod">
          <ac:chgData name="Miklušová Eva, Ing." userId="S::eva.miklusova@skgeodesy.sk::2098ba72-fdb9-4fe8-9ad5-647f8725b986" providerId="AD" clId="Web-{A8080A42-DD19-EE77-43EF-CCDCA580D9EB}" dt="2024-08-16T06:24:01.242" v="12" actId="20577"/>
          <ac:spMkLst>
            <pc:docMk/>
            <pc:sldMk cId="3669749830" sldId="307"/>
            <ac:spMk id="7" creationId="{F31EC380-0AC5-9800-623D-0703585932FC}"/>
          </ac:spMkLst>
        </pc:spChg>
      </pc:sldChg>
    </pc:docChg>
  </pc:docChgLst>
  <pc:docChgLst>
    <pc:chgData name="Kubicová Mária" userId="S::maria.kubicova@skgeodesy.sk::41fa2bb8-231f-4ca4-8c08-3161b7e44f39" providerId="AD" clId="Web-{8ED2D76D-9CE5-95B0-0799-1B16CA0EFE7D}"/>
    <pc:docChg chg="modSld">
      <pc:chgData name="Kubicová Mária" userId="S::maria.kubicova@skgeodesy.sk::41fa2bb8-231f-4ca4-8c08-3161b7e44f39" providerId="AD" clId="Web-{8ED2D76D-9CE5-95B0-0799-1B16CA0EFE7D}" dt="2024-08-16T09:02:30.928" v="4" actId="20577"/>
      <pc:docMkLst>
        <pc:docMk/>
      </pc:docMkLst>
      <pc:sldChg chg="modSp modCm">
        <pc:chgData name="Kubicová Mária" userId="S::maria.kubicova@skgeodesy.sk::41fa2bb8-231f-4ca4-8c08-3161b7e44f39" providerId="AD" clId="Web-{8ED2D76D-9CE5-95B0-0799-1B16CA0EFE7D}" dt="2024-08-16T09:02:30.928" v="4" actId="20577"/>
        <pc:sldMkLst>
          <pc:docMk/>
          <pc:sldMk cId="1752756928" sldId="303"/>
        </pc:sldMkLst>
        <pc:spChg chg="mod">
          <ac:chgData name="Kubicová Mária" userId="S::maria.kubicova@skgeodesy.sk::41fa2bb8-231f-4ca4-8c08-3161b7e44f39" providerId="AD" clId="Web-{8ED2D76D-9CE5-95B0-0799-1B16CA0EFE7D}" dt="2024-08-16T09:02:30.928" v="4" actId="20577"/>
          <ac:spMkLst>
            <pc:docMk/>
            <pc:sldMk cId="1752756928" sldId="303"/>
            <ac:spMk id="4" creationId="{4D92F78E-AAB5-9B55-DE76-B0347B03B90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ubicová Mária" userId="S::maria.kubicova@skgeodesy.sk::41fa2bb8-231f-4ca4-8c08-3161b7e44f39" providerId="AD" clId="Web-{8ED2D76D-9CE5-95B0-0799-1B16CA0EFE7D}" dt="2024-08-16T09:02:30.928" v="4" actId="20577"/>
              <pc2:cmMkLst xmlns:pc2="http://schemas.microsoft.com/office/powerpoint/2019/9/main/command">
                <pc:docMk/>
                <pc:sldMk cId="1752756928" sldId="303"/>
                <pc2:cmMk id="{23E8CB41-199C-46B3-B44F-48E2A77CFD0A}"/>
              </pc2:cmMkLst>
            </pc226:cmChg>
          </p:ext>
        </pc:extLst>
      </pc:sldChg>
    </pc:docChg>
  </pc:docChgLst>
  <pc:docChgLst>
    <pc:chgData name="Michalkova Zuzka" userId="7478ada3-ebbf-4326-8519-2c9de16d2291" providerId="ADAL" clId="{77892259-EF56-4673-B25B-7C33D64E78E3}"/>
    <pc:docChg chg="undo redo custSel delSld modSld">
      <pc:chgData name="Michalkova Zuzka" userId="7478ada3-ebbf-4326-8519-2c9de16d2291" providerId="ADAL" clId="{77892259-EF56-4673-B25B-7C33D64E78E3}" dt="2024-09-03T11:31:48.171" v="454"/>
      <pc:docMkLst>
        <pc:docMk/>
      </pc:docMkLst>
      <pc:sldChg chg="modSp mod">
        <pc:chgData name="Michalkova Zuzka" userId="7478ada3-ebbf-4326-8519-2c9de16d2291" providerId="ADAL" clId="{77892259-EF56-4673-B25B-7C33D64E78E3}" dt="2024-08-13T12:59:54.602" v="302" actId="1076"/>
        <pc:sldMkLst>
          <pc:docMk/>
          <pc:sldMk cId="474512403" sldId="267"/>
        </pc:sldMkLst>
        <pc:spChg chg="mod">
          <ac:chgData name="Michalkova Zuzka" userId="7478ada3-ebbf-4326-8519-2c9de16d2291" providerId="ADAL" clId="{77892259-EF56-4673-B25B-7C33D64E78E3}" dt="2024-08-13T12:59:54.602" v="302" actId="1076"/>
          <ac:spMkLst>
            <pc:docMk/>
            <pc:sldMk cId="474512403" sldId="267"/>
            <ac:spMk id="2" creationId="{5CE0318E-F260-D9B9-1C9F-5A34BAD47559}"/>
          </ac:spMkLst>
        </pc:spChg>
      </pc:sldChg>
      <pc:sldChg chg="modSp mod">
        <pc:chgData name="Michalkova Zuzka" userId="7478ada3-ebbf-4326-8519-2c9de16d2291" providerId="ADAL" clId="{77892259-EF56-4673-B25B-7C33D64E78E3}" dt="2024-08-13T12:50:37.545" v="300" actId="20577"/>
        <pc:sldMkLst>
          <pc:docMk/>
          <pc:sldMk cId="2406409354" sldId="274"/>
        </pc:sldMkLst>
        <pc:spChg chg="mod">
          <ac:chgData name="Michalkova Zuzka" userId="7478ada3-ebbf-4326-8519-2c9de16d2291" providerId="ADAL" clId="{77892259-EF56-4673-B25B-7C33D64E78E3}" dt="2024-08-13T12:50:37.545" v="300" actId="20577"/>
          <ac:spMkLst>
            <pc:docMk/>
            <pc:sldMk cId="2406409354" sldId="274"/>
            <ac:spMk id="4" creationId="{ADBD1772-37F3-86E0-E918-28EF481FADD5}"/>
          </ac:spMkLst>
        </pc:spChg>
        <pc:spChg chg="mod">
          <ac:chgData name="Michalkova Zuzka" userId="7478ada3-ebbf-4326-8519-2c9de16d2291" providerId="ADAL" clId="{77892259-EF56-4673-B25B-7C33D64E78E3}" dt="2024-08-13T12:50:18.106" v="299" actId="14100"/>
          <ac:spMkLst>
            <pc:docMk/>
            <pc:sldMk cId="2406409354" sldId="274"/>
            <ac:spMk id="6" creationId="{7A4AECF7-BE08-0CA7-D6A4-0EDE73EABD8B}"/>
          </ac:spMkLst>
        </pc:spChg>
      </pc:sldChg>
      <pc:sldChg chg="modSp mod">
        <pc:chgData name="Michalkova Zuzka" userId="7478ada3-ebbf-4326-8519-2c9de16d2291" providerId="ADAL" clId="{77892259-EF56-4673-B25B-7C33D64E78E3}" dt="2024-08-13T12:52:18.257" v="301" actId="1076"/>
        <pc:sldMkLst>
          <pc:docMk/>
          <pc:sldMk cId="3918845603" sldId="275"/>
        </pc:sldMkLst>
        <pc:spChg chg="mod">
          <ac:chgData name="Michalkova Zuzka" userId="7478ada3-ebbf-4326-8519-2c9de16d2291" providerId="ADAL" clId="{77892259-EF56-4673-B25B-7C33D64E78E3}" dt="2024-08-13T12:52:18.257" v="301" actId="1076"/>
          <ac:spMkLst>
            <pc:docMk/>
            <pc:sldMk cId="3918845603" sldId="275"/>
            <ac:spMk id="5" creationId="{9E62794E-D75B-3DC6-FB7C-81B7E70EE07D}"/>
          </ac:spMkLst>
        </pc:spChg>
      </pc:sldChg>
      <pc:sldChg chg="modSp mod">
        <pc:chgData name="Michalkova Zuzka" userId="7478ada3-ebbf-4326-8519-2c9de16d2291" providerId="ADAL" clId="{77892259-EF56-4673-B25B-7C33D64E78E3}" dt="2024-08-26T11:35:55.420" v="331" actId="6549"/>
        <pc:sldMkLst>
          <pc:docMk/>
          <pc:sldMk cId="201762601" sldId="289"/>
        </pc:sldMkLst>
        <pc:spChg chg="mod">
          <ac:chgData name="Michalkova Zuzka" userId="7478ada3-ebbf-4326-8519-2c9de16d2291" providerId="ADAL" clId="{77892259-EF56-4673-B25B-7C33D64E78E3}" dt="2024-08-26T11:35:35.405" v="330" actId="20577"/>
          <ac:spMkLst>
            <pc:docMk/>
            <pc:sldMk cId="201762601" sldId="289"/>
            <ac:spMk id="6" creationId="{987D5254-6937-2E12-8F01-57204E74637D}"/>
          </ac:spMkLst>
        </pc:spChg>
        <pc:spChg chg="mod">
          <ac:chgData name="Michalkova Zuzka" userId="7478ada3-ebbf-4326-8519-2c9de16d2291" providerId="ADAL" clId="{77892259-EF56-4673-B25B-7C33D64E78E3}" dt="2024-08-26T11:35:55.420" v="331" actId="6549"/>
          <ac:spMkLst>
            <pc:docMk/>
            <pc:sldMk cId="201762601" sldId="289"/>
            <ac:spMk id="7" creationId="{9A5075EA-ED16-3334-19A2-72F20C7F6F74}"/>
          </ac:spMkLst>
        </pc:spChg>
      </pc:sldChg>
      <pc:sldChg chg="modSp mod">
        <pc:chgData name="Michalkova Zuzka" userId="7478ada3-ebbf-4326-8519-2c9de16d2291" providerId="ADAL" clId="{77892259-EF56-4673-B25B-7C33D64E78E3}" dt="2024-08-26T11:38:09.673" v="379" actId="14100"/>
        <pc:sldMkLst>
          <pc:docMk/>
          <pc:sldMk cId="1114098294" sldId="291"/>
        </pc:sldMkLst>
        <pc:spChg chg="mod">
          <ac:chgData name="Michalkova Zuzka" userId="7478ada3-ebbf-4326-8519-2c9de16d2291" providerId="ADAL" clId="{77892259-EF56-4673-B25B-7C33D64E78E3}" dt="2024-08-26T11:38:09.673" v="379" actId="14100"/>
          <ac:spMkLst>
            <pc:docMk/>
            <pc:sldMk cId="1114098294" sldId="291"/>
            <ac:spMk id="7" creationId="{EEEBB3AA-EC85-83E1-5CAE-CBC22B352CA6}"/>
          </ac:spMkLst>
        </pc:spChg>
      </pc:sldChg>
      <pc:sldChg chg="modSp mod delCm modCm">
        <pc:chgData name="Michalkova Zuzka" userId="7478ada3-ebbf-4326-8519-2c9de16d2291" providerId="ADAL" clId="{77892259-EF56-4673-B25B-7C33D64E78E3}" dt="2024-09-03T11:20:35.776" v="420"/>
        <pc:sldMkLst>
          <pc:docMk/>
          <pc:sldMk cId="2899533649" sldId="298"/>
        </pc:sldMkLst>
        <pc:spChg chg="mod">
          <ac:chgData name="Michalkova Zuzka" userId="7478ada3-ebbf-4326-8519-2c9de16d2291" providerId="ADAL" clId="{77892259-EF56-4673-B25B-7C33D64E78E3}" dt="2024-09-03T11:19:02.566" v="414" actId="20577"/>
          <ac:spMkLst>
            <pc:docMk/>
            <pc:sldMk cId="2899533649" sldId="298"/>
            <ac:spMk id="14" creationId="{F3EC1104-2BE3-6E75-70D4-404D32726C3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ichalkova Zuzka" userId="7478ada3-ebbf-4326-8519-2c9de16d2291" providerId="ADAL" clId="{77892259-EF56-4673-B25B-7C33D64E78E3}" dt="2024-09-03T11:20:30.825" v="418"/>
              <pc2:cmMkLst xmlns:pc2="http://schemas.microsoft.com/office/powerpoint/2019/9/main/command">
                <pc:docMk/>
                <pc:sldMk cId="2899533649" sldId="298"/>
                <pc2:cmMk id="{9B193C11-6B0E-4A61-8807-99301D2690A9}"/>
              </pc2:cmMkLst>
            </pc226:cmChg>
            <pc226:cmChg xmlns:pc226="http://schemas.microsoft.com/office/powerpoint/2022/06/main/command" chg="del mod">
              <pc226:chgData name="Michalkova Zuzka" userId="7478ada3-ebbf-4326-8519-2c9de16d2291" providerId="ADAL" clId="{77892259-EF56-4673-B25B-7C33D64E78E3}" dt="2024-09-03T11:20:35.776" v="420"/>
              <pc2:cmMkLst xmlns:pc2="http://schemas.microsoft.com/office/powerpoint/2019/9/main/command">
                <pc:docMk/>
                <pc:sldMk cId="2899533649" sldId="298"/>
                <pc2:cmMk id="{E9B2AFC8-DF43-4B85-976B-0D3D0E8CD310}"/>
              </pc2:cmMkLst>
            </pc226:cmChg>
          </p:ext>
        </pc:extLst>
      </pc:sldChg>
      <pc:sldChg chg="modCm">
        <pc:chgData name="Michalkova Zuzka" userId="7478ada3-ebbf-4326-8519-2c9de16d2291" providerId="ADAL" clId="{77892259-EF56-4673-B25B-7C33D64E78E3}" dt="2024-08-13T08:58:41.372" v="0" actId="2056"/>
        <pc:sldMkLst>
          <pc:docMk/>
          <pc:sldMk cId="4098522976" sldId="300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Michalkova Zuzka" userId="7478ada3-ebbf-4326-8519-2c9de16d2291" providerId="ADAL" clId="{77892259-EF56-4673-B25B-7C33D64E78E3}" dt="2024-08-13T08:58:41.372" v="0" actId="2056"/>
              <pc2:cmMkLst xmlns:pc2="http://schemas.microsoft.com/office/powerpoint/2019/9/main/command">
                <pc:docMk/>
                <pc:sldMk cId="4098522976" sldId="300"/>
                <pc2:cmMk id="{F58F547B-6999-4731-9CB7-3AE19816FC00}"/>
              </pc2:cmMkLst>
            </pc226:cmChg>
          </p:ext>
        </pc:extLst>
      </pc:sldChg>
      <pc:sldChg chg="modSp mod">
        <pc:chgData name="Michalkova Zuzka" userId="7478ada3-ebbf-4326-8519-2c9de16d2291" providerId="ADAL" clId="{77892259-EF56-4673-B25B-7C33D64E78E3}" dt="2024-08-28T09:15:30.256" v="390" actId="20577"/>
        <pc:sldMkLst>
          <pc:docMk/>
          <pc:sldMk cId="3908325102" sldId="302"/>
        </pc:sldMkLst>
        <pc:spChg chg="mod">
          <ac:chgData name="Michalkova Zuzka" userId="7478ada3-ebbf-4326-8519-2c9de16d2291" providerId="ADAL" clId="{77892259-EF56-4673-B25B-7C33D64E78E3}" dt="2024-08-28T09:15:30.256" v="390" actId="20577"/>
          <ac:spMkLst>
            <pc:docMk/>
            <pc:sldMk cId="3908325102" sldId="302"/>
            <ac:spMk id="2" creationId="{D7810DEA-EED9-D19D-D8C2-AB7458E6AED7}"/>
          </ac:spMkLst>
        </pc:spChg>
      </pc:sldChg>
      <pc:sldChg chg="modSp mod delCm modCm">
        <pc:chgData name="Michalkova Zuzka" userId="7478ada3-ebbf-4326-8519-2c9de16d2291" providerId="ADAL" clId="{77892259-EF56-4673-B25B-7C33D64E78E3}" dt="2024-09-03T11:31:48.171" v="454"/>
        <pc:sldMkLst>
          <pc:docMk/>
          <pc:sldMk cId="1752756928" sldId="303"/>
        </pc:sldMkLst>
        <pc:spChg chg="mod">
          <ac:chgData name="Michalkova Zuzka" userId="7478ada3-ebbf-4326-8519-2c9de16d2291" providerId="ADAL" clId="{77892259-EF56-4673-B25B-7C33D64E78E3}" dt="2024-08-13T12:17:51.228" v="49" actId="1035"/>
          <ac:spMkLst>
            <pc:docMk/>
            <pc:sldMk cId="1752756928" sldId="303"/>
            <ac:spMk id="2" creationId="{BDC03F22-F5FF-27F8-595C-E88A7EA7A8D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ichalkova Zuzka" userId="7478ada3-ebbf-4326-8519-2c9de16d2291" providerId="ADAL" clId="{77892259-EF56-4673-B25B-7C33D64E78E3}" dt="2024-09-03T11:31:48.171" v="454"/>
              <pc2:cmMkLst xmlns:pc2="http://schemas.microsoft.com/office/powerpoint/2019/9/main/command">
                <pc:docMk/>
                <pc:sldMk cId="1752756928" sldId="303"/>
                <pc2:cmMk id="{23E8CB41-199C-46B3-B44F-48E2A77CFD0A}"/>
              </pc2:cmMkLst>
            </pc226:cmChg>
          </p:ext>
        </pc:extLst>
      </pc:sldChg>
      <pc:sldChg chg="modSp mod">
        <pc:chgData name="Michalkova Zuzka" userId="7478ada3-ebbf-4326-8519-2c9de16d2291" providerId="ADAL" clId="{77892259-EF56-4673-B25B-7C33D64E78E3}" dt="2024-08-13T12:19:55.510" v="88" actId="1035"/>
        <pc:sldMkLst>
          <pc:docMk/>
          <pc:sldMk cId="85374073" sldId="306"/>
        </pc:sldMkLst>
        <pc:spChg chg="mod">
          <ac:chgData name="Michalkova Zuzka" userId="7478ada3-ebbf-4326-8519-2c9de16d2291" providerId="ADAL" clId="{77892259-EF56-4673-B25B-7C33D64E78E3}" dt="2024-08-13T12:19:55.510" v="88" actId="1035"/>
          <ac:spMkLst>
            <pc:docMk/>
            <pc:sldMk cId="85374073" sldId="306"/>
            <ac:spMk id="2" creationId="{F9DD62D0-97AA-4BA7-60B8-CA25D138AF2D}"/>
          </ac:spMkLst>
        </pc:spChg>
      </pc:sldChg>
      <pc:sldChg chg="modSp mod">
        <pc:chgData name="Michalkova Zuzka" userId="7478ada3-ebbf-4326-8519-2c9de16d2291" providerId="ADAL" clId="{77892259-EF56-4673-B25B-7C33D64E78E3}" dt="2024-08-13T12:26:12.726" v="92" actId="14100"/>
        <pc:sldMkLst>
          <pc:docMk/>
          <pc:sldMk cId="3669749830" sldId="307"/>
        </pc:sldMkLst>
        <pc:spChg chg="mod">
          <ac:chgData name="Michalkova Zuzka" userId="7478ada3-ebbf-4326-8519-2c9de16d2291" providerId="ADAL" clId="{77892259-EF56-4673-B25B-7C33D64E78E3}" dt="2024-08-13T12:26:12.726" v="92" actId="14100"/>
          <ac:spMkLst>
            <pc:docMk/>
            <pc:sldMk cId="3669749830" sldId="307"/>
            <ac:spMk id="7" creationId="{F31EC380-0AC5-9800-623D-0703585932FC}"/>
          </ac:spMkLst>
        </pc:spChg>
      </pc:sldChg>
      <pc:sldChg chg="modSp mod">
        <pc:chgData name="Michalkova Zuzka" userId="7478ada3-ebbf-4326-8519-2c9de16d2291" providerId="ADAL" clId="{77892259-EF56-4673-B25B-7C33D64E78E3}" dt="2024-08-27T07:53:39.607" v="381" actId="5793"/>
        <pc:sldMkLst>
          <pc:docMk/>
          <pc:sldMk cId="242721706" sldId="308"/>
        </pc:sldMkLst>
        <pc:spChg chg="mod">
          <ac:chgData name="Michalkova Zuzka" userId="7478ada3-ebbf-4326-8519-2c9de16d2291" providerId="ADAL" clId="{77892259-EF56-4673-B25B-7C33D64E78E3}" dt="2024-08-13T12:17:30.427" v="45" actId="1035"/>
          <ac:spMkLst>
            <pc:docMk/>
            <pc:sldMk cId="242721706" sldId="308"/>
            <ac:spMk id="2" creationId="{CD2A5670-FB07-0905-A117-9396D53E6BFB}"/>
          </ac:spMkLst>
        </pc:spChg>
        <pc:spChg chg="mod">
          <ac:chgData name="Michalkova Zuzka" userId="7478ada3-ebbf-4326-8519-2c9de16d2291" providerId="ADAL" clId="{77892259-EF56-4673-B25B-7C33D64E78E3}" dt="2024-08-27T07:53:39.607" v="381" actId="5793"/>
          <ac:spMkLst>
            <pc:docMk/>
            <pc:sldMk cId="242721706" sldId="308"/>
            <ac:spMk id="7" creationId="{274ED908-EE2A-0DBE-6DFA-6B9743F91079}"/>
          </ac:spMkLst>
        </pc:spChg>
      </pc:sldChg>
      <pc:sldChg chg="modSp mod">
        <pc:chgData name="Michalkova Zuzka" userId="7478ada3-ebbf-4326-8519-2c9de16d2291" providerId="ADAL" clId="{77892259-EF56-4673-B25B-7C33D64E78E3}" dt="2024-08-26T11:37:49.517" v="376" actId="1037"/>
        <pc:sldMkLst>
          <pc:docMk/>
          <pc:sldMk cId="758528123" sldId="309"/>
        </pc:sldMkLst>
        <pc:spChg chg="mod">
          <ac:chgData name="Michalkova Zuzka" userId="7478ada3-ebbf-4326-8519-2c9de16d2291" providerId="ADAL" clId="{77892259-EF56-4673-B25B-7C33D64E78E3}" dt="2024-08-26T11:37:49.517" v="376" actId="1037"/>
          <ac:spMkLst>
            <pc:docMk/>
            <pc:sldMk cId="758528123" sldId="309"/>
            <ac:spMk id="14" creationId="{591D62E3-BE4A-6643-0DE8-70D653F03458}"/>
          </ac:spMkLst>
        </pc:spChg>
      </pc:sldChg>
      <pc:sldChg chg="modSp mod">
        <pc:chgData name="Michalkova Zuzka" userId="7478ada3-ebbf-4326-8519-2c9de16d2291" providerId="ADAL" clId="{77892259-EF56-4673-B25B-7C33D64E78E3}" dt="2024-08-13T12:33:11.123" v="142" actId="1076"/>
        <pc:sldMkLst>
          <pc:docMk/>
          <pc:sldMk cId="3120401619" sldId="310"/>
        </pc:sldMkLst>
        <pc:spChg chg="mod">
          <ac:chgData name="Michalkova Zuzka" userId="7478ada3-ebbf-4326-8519-2c9de16d2291" providerId="ADAL" clId="{77892259-EF56-4673-B25B-7C33D64E78E3}" dt="2024-08-13T12:33:11.123" v="142" actId="1076"/>
          <ac:spMkLst>
            <pc:docMk/>
            <pc:sldMk cId="3120401619" sldId="310"/>
            <ac:spMk id="3" creationId="{50AD5418-F19E-029A-0713-35C88A5B29E7}"/>
          </ac:spMkLst>
        </pc:spChg>
      </pc:sldChg>
      <pc:sldChg chg="modSp mod">
        <pc:chgData name="Michalkova Zuzka" userId="7478ada3-ebbf-4326-8519-2c9de16d2291" providerId="ADAL" clId="{77892259-EF56-4673-B25B-7C33D64E78E3}" dt="2024-08-13T13:06:05.349" v="315" actId="14100"/>
        <pc:sldMkLst>
          <pc:docMk/>
          <pc:sldMk cId="385473879" sldId="311"/>
        </pc:sldMkLst>
        <pc:spChg chg="mod">
          <ac:chgData name="Michalkova Zuzka" userId="7478ada3-ebbf-4326-8519-2c9de16d2291" providerId="ADAL" clId="{77892259-EF56-4673-B25B-7C33D64E78E3}" dt="2024-08-13T13:05:04.217" v="310" actId="20577"/>
          <ac:spMkLst>
            <pc:docMk/>
            <pc:sldMk cId="385473879" sldId="311"/>
            <ac:spMk id="2" creationId="{F754EB52-D3E9-3415-79E1-9D38184964FE}"/>
          </ac:spMkLst>
        </pc:spChg>
        <pc:spChg chg="mod">
          <ac:chgData name="Michalkova Zuzka" userId="7478ada3-ebbf-4326-8519-2c9de16d2291" providerId="ADAL" clId="{77892259-EF56-4673-B25B-7C33D64E78E3}" dt="2024-08-13T13:06:05.349" v="315" actId="14100"/>
          <ac:spMkLst>
            <pc:docMk/>
            <pc:sldMk cId="385473879" sldId="311"/>
            <ac:spMk id="6" creationId="{298AE3E4-71EF-EACC-50DB-D31503B065B0}"/>
          </ac:spMkLst>
        </pc:spChg>
      </pc:sldChg>
      <pc:sldChg chg="modSp mod">
        <pc:chgData name="Michalkova Zuzka" userId="7478ada3-ebbf-4326-8519-2c9de16d2291" providerId="ADAL" clId="{77892259-EF56-4673-B25B-7C33D64E78E3}" dt="2024-09-03T11:15:39.363" v="391" actId="6549"/>
        <pc:sldMkLst>
          <pc:docMk/>
          <pc:sldMk cId="377073042" sldId="314"/>
        </pc:sldMkLst>
        <pc:spChg chg="mod">
          <ac:chgData name="Michalkova Zuzka" userId="7478ada3-ebbf-4326-8519-2c9de16d2291" providerId="ADAL" clId="{77892259-EF56-4673-B25B-7C33D64E78E3}" dt="2024-09-03T11:15:39.363" v="391" actId="6549"/>
          <ac:spMkLst>
            <pc:docMk/>
            <pc:sldMk cId="377073042" sldId="314"/>
            <ac:spMk id="5" creationId="{1214DCC8-6B77-7AAF-5501-5792D48BC7ED}"/>
          </ac:spMkLst>
        </pc:spChg>
        <pc:spChg chg="mod">
          <ac:chgData name="Michalkova Zuzka" userId="7478ada3-ebbf-4326-8519-2c9de16d2291" providerId="ADAL" clId="{77892259-EF56-4673-B25B-7C33D64E78E3}" dt="2024-08-27T07:55:44.171" v="382" actId="6549"/>
          <ac:spMkLst>
            <pc:docMk/>
            <pc:sldMk cId="377073042" sldId="314"/>
            <ac:spMk id="6" creationId="{0E7F5CA9-D0A9-C230-A790-528D28717EEE}"/>
          </ac:spMkLst>
        </pc:spChg>
        <pc:spChg chg="mod">
          <ac:chgData name="Michalkova Zuzka" userId="7478ada3-ebbf-4326-8519-2c9de16d2291" providerId="ADAL" clId="{77892259-EF56-4673-B25B-7C33D64E78E3}" dt="2024-08-13T12:18:35.416" v="63" actId="1036"/>
          <ac:spMkLst>
            <pc:docMk/>
            <pc:sldMk cId="377073042" sldId="314"/>
            <ac:spMk id="7" creationId="{0D7464B8-5875-3CB6-51F2-058A2E7DC45F}"/>
          </ac:spMkLst>
        </pc:spChg>
      </pc:sldChg>
      <pc:sldChg chg="modSp mod">
        <pc:chgData name="Michalkova Zuzka" userId="7478ada3-ebbf-4326-8519-2c9de16d2291" providerId="ADAL" clId="{77892259-EF56-4673-B25B-7C33D64E78E3}" dt="2024-08-13T12:28:46.351" v="125" actId="1038"/>
        <pc:sldMkLst>
          <pc:docMk/>
          <pc:sldMk cId="1481648425" sldId="315"/>
        </pc:sldMkLst>
        <pc:spChg chg="mod">
          <ac:chgData name="Michalkova Zuzka" userId="7478ada3-ebbf-4326-8519-2c9de16d2291" providerId="ADAL" clId="{77892259-EF56-4673-B25B-7C33D64E78E3}" dt="2024-08-13T12:28:46.351" v="125" actId="1038"/>
          <ac:spMkLst>
            <pc:docMk/>
            <pc:sldMk cId="1481648425" sldId="315"/>
            <ac:spMk id="2" creationId="{A6ED881C-77FC-1B94-E9E8-140E26CA8A48}"/>
          </ac:spMkLst>
        </pc:spChg>
        <pc:spChg chg="mod">
          <ac:chgData name="Michalkova Zuzka" userId="7478ada3-ebbf-4326-8519-2c9de16d2291" providerId="ADAL" clId="{77892259-EF56-4673-B25B-7C33D64E78E3}" dt="2024-08-13T12:26:34.975" v="94" actId="14100"/>
          <ac:spMkLst>
            <pc:docMk/>
            <pc:sldMk cId="1481648425" sldId="315"/>
            <ac:spMk id="5" creationId="{CE4082D7-18A9-F3B5-CFA4-E9916536C673}"/>
          </ac:spMkLst>
        </pc:spChg>
        <pc:spChg chg="mod">
          <ac:chgData name="Michalkova Zuzka" userId="7478ada3-ebbf-4326-8519-2c9de16d2291" providerId="ADAL" clId="{77892259-EF56-4673-B25B-7C33D64E78E3}" dt="2024-08-13T12:26:28.367" v="93" actId="14100"/>
          <ac:spMkLst>
            <pc:docMk/>
            <pc:sldMk cId="1481648425" sldId="315"/>
            <ac:spMk id="7" creationId="{18BA1B19-025C-9B1B-1704-FD82B678466A}"/>
          </ac:spMkLst>
        </pc:spChg>
      </pc:sldChg>
      <pc:sldChg chg="modSp mod">
        <pc:chgData name="Michalkova Zuzka" userId="7478ada3-ebbf-4326-8519-2c9de16d2291" providerId="ADAL" clId="{77892259-EF56-4673-B25B-7C33D64E78E3}" dt="2024-08-13T12:32:02.601" v="137" actId="1076"/>
        <pc:sldMkLst>
          <pc:docMk/>
          <pc:sldMk cId="3732657284" sldId="317"/>
        </pc:sldMkLst>
        <pc:spChg chg="mod">
          <ac:chgData name="Michalkova Zuzka" userId="7478ada3-ebbf-4326-8519-2c9de16d2291" providerId="ADAL" clId="{77892259-EF56-4673-B25B-7C33D64E78E3}" dt="2024-08-13T12:32:02.601" v="137" actId="1076"/>
          <ac:spMkLst>
            <pc:docMk/>
            <pc:sldMk cId="3732657284" sldId="317"/>
            <ac:spMk id="4" creationId="{3CE25665-2B6B-B4C3-3666-8EAE094ECC30}"/>
          </ac:spMkLst>
        </pc:spChg>
        <pc:spChg chg="mod">
          <ac:chgData name="Michalkova Zuzka" userId="7478ada3-ebbf-4326-8519-2c9de16d2291" providerId="ADAL" clId="{77892259-EF56-4673-B25B-7C33D64E78E3}" dt="2024-08-13T12:31:57.298" v="136" actId="14100"/>
          <ac:spMkLst>
            <pc:docMk/>
            <pc:sldMk cId="3732657284" sldId="317"/>
            <ac:spMk id="5" creationId="{A0F33E37-E07A-D9E7-41D9-090F7293692A}"/>
          </ac:spMkLst>
        </pc:spChg>
      </pc:sldChg>
      <pc:sldChg chg="modSp mod">
        <pc:chgData name="Michalkova Zuzka" userId="7478ada3-ebbf-4326-8519-2c9de16d2291" providerId="ADAL" clId="{77892259-EF56-4673-B25B-7C33D64E78E3}" dt="2024-08-13T12:37:52.968" v="156" actId="20577"/>
        <pc:sldMkLst>
          <pc:docMk/>
          <pc:sldMk cId="2247033999" sldId="318"/>
        </pc:sldMkLst>
        <pc:spChg chg="mod">
          <ac:chgData name="Michalkova Zuzka" userId="7478ada3-ebbf-4326-8519-2c9de16d2291" providerId="ADAL" clId="{77892259-EF56-4673-B25B-7C33D64E78E3}" dt="2024-08-13T12:37:52.968" v="156" actId="20577"/>
          <ac:spMkLst>
            <pc:docMk/>
            <pc:sldMk cId="2247033999" sldId="318"/>
            <ac:spMk id="2" creationId="{75540824-4453-54E7-8BF3-D9D68B81D865}"/>
          </ac:spMkLst>
        </pc:spChg>
        <pc:spChg chg="mod">
          <ac:chgData name="Michalkova Zuzka" userId="7478ada3-ebbf-4326-8519-2c9de16d2291" providerId="ADAL" clId="{77892259-EF56-4673-B25B-7C33D64E78E3}" dt="2024-08-13T12:33:45.944" v="143" actId="14100"/>
          <ac:spMkLst>
            <pc:docMk/>
            <pc:sldMk cId="2247033999" sldId="318"/>
            <ac:spMk id="3" creationId="{CE901569-3A86-837B-B1F0-DE46C6AE9B84}"/>
          </ac:spMkLst>
        </pc:spChg>
      </pc:sldChg>
      <pc:sldChg chg="del">
        <pc:chgData name="Michalkova Zuzka" userId="7478ada3-ebbf-4326-8519-2c9de16d2291" providerId="ADAL" clId="{77892259-EF56-4673-B25B-7C33D64E78E3}" dt="2024-08-13T12:35:00.158" v="144" actId="2696"/>
        <pc:sldMkLst>
          <pc:docMk/>
          <pc:sldMk cId="491038484" sldId="319"/>
        </pc:sldMkLst>
      </pc:sldChg>
      <pc:sldChg chg="modSp mod">
        <pc:chgData name="Michalkova Zuzka" userId="7478ada3-ebbf-4326-8519-2c9de16d2291" providerId="ADAL" clId="{77892259-EF56-4673-B25B-7C33D64E78E3}" dt="2024-08-13T12:31:06.641" v="135" actId="1076"/>
        <pc:sldMkLst>
          <pc:docMk/>
          <pc:sldMk cId="4138065247" sldId="320"/>
        </pc:sldMkLst>
        <pc:spChg chg="mod">
          <ac:chgData name="Michalkova Zuzka" userId="7478ada3-ebbf-4326-8519-2c9de16d2291" providerId="ADAL" clId="{77892259-EF56-4673-B25B-7C33D64E78E3}" dt="2024-08-13T12:31:06.641" v="135" actId="1076"/>
          <ac:spMkLst>
            <pc:docMk/>
            <pc:sldMk cId="4138065247" sldId="320"/>
            <ac:spMk id="4" creationId="{E8F36411-F1EA-209E-5048-054D1F1B0121}"/>
          </ac:spMkLst>
        </pc:spChg>
      </pc:sldChg>
      <pc:sldChg chg="addSp modSp">
        <pc:chgData name="Michalkova Zuzka" userId="7478ada3-ebbf-4326-8519-2c9de16d2291" providerId="ADAL" clId="{77892259-EF56-4673-B25B-7C33D64E78E3}" dt="2024-08-13T12:49:42.794" v="254"/>
        <pc:sldMkLst>
          <pc:docMk/>
          <pc:sldMk cId="3344438369" sldId="321"/>
        </pc:sldMkLst>
        <pc:spChg chg="add mod">
          <ac:chgData name="Michalkova Zuzka" userId="7478ada3-ebbf-4326-8519-2c9de16d2291" providerId="ADAL" clId="{77892259-EF56-4673-B25B-7C33D64E78E3}" dt="2024-08-13T12:49:42.794" v="254"/>
          <ac:spMkLst>
            <pc:docMk/>
            <pc:sldMk cId="3344438369" sldId="321"/>
            <ac:spMk id="2" creationId="{FE8424E1-3B28-66BA-5F76-60057CF952E0}"/>
          </ac:spMkLst>
        </pc:spChg>
      </pc:sldChg>
      <pc:sldChg chg="addSp modSp mod delCm modCm">
        <pc:chgData name="Michalkova Zuzka" userId="7478ada3-ebbf-4326-8519-2c9de16d2291" providerId="ADAL" clId="{77892259-EF56-4673-B25B-7C33D64E78E3}" dt="2024-09-03T11:21:22.763" v="434" actId="14100"/>
        <pc:sldMkLst>
          <pc:docMk/>
          <pc:sldMk cId="1511618030" sldId="322"/>
        </pc:sldMkLst>
        <pc:spChg chg="mod">
          <ac:chgData name="Michalkova Zuzka" userId="7478ada3-ebbf-4326-8519-2c9de16d2291" providerId="ADAL" clId="{77892259-EF56-4673-B25B-7C33D64E78E3}" dt="2024-09-03T11:21:22.763" v="434" actId="14100"/>
          <ac:spMkLst>
            <pc:docMk/>
            <pc:sldMk cId="1511618030" sldId="322"/>
            <ac:spMk id="2" creationId="{57142CF8-8C5C-C404-1DC5-640D903F6A9D}"/>
          </ac:spMkLst>
        </pc:spChg>
        <pc:spChg chg="add mod">
          <ac:chgData name="Michalkova Zuzka" userId="7478ada3-ebbf-4326-8519-2c9de16d2291" providerId="ADAL" clId="{77892259-EF56-4673-B25B-7C33D64E78E3}" dt="2024-08-13T12:49:27.223" v="253" actId="1038"/>
          <ac:spMkLst>
            <pc:docMk/>
            <pc:sldMk cId="1511618030" sldId="322"/>
            <ac:spMk id="2" creationId="{FAEFA89A-D7A5-583E-573D-4863C5FD1CF9}"/>
          </ac:spMkLst>
        </pc:spChg>
        <pc:picChg chg="mod">
          <ac:chgData name="Michalkova Zuzka" userId="7478ada3-ebbf-4326-8519-2c9de16d2291" providerId="ADAL" clId="{77892259-EF56-4673-B25B-7C33D64E78E3}" dt="2024-08-13T12:39:27.033" v="158" actId="14100"/>
          <ac:picMkLst>
            <pc:docMk/>
            <pc:sldMk cId="1511618030" sldId="322"/>
            <ac:picMk id="3" creationId="{679E0EA5-1B0A-9A15-59A5-232FC9A894EE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Michalkova Zuzka" userId="7478ada3-ebbf-4326-8519-2c9de16d2291" providerId="ADAL" clId="{77892259-EF56-4673-B25B-7C33D64E78E3}" dt="2024-09-03T11:21:18.060" v="433"/>
              <pc2:cmMkLst xmlns:pc2="http://schemas.microsoft.com/office/powerpoint/2019/9/main/command">
                <pc:docMk/>
                <pc:sldMk cId="1511618030" sldId="322"/>
                <pc2:cmMk id="{5BF3914F-52D2-4592-B45D-4515ED10D829}"/>
              </pc2:cmMkLst>
            </pc226:cmChg>
          </p:ext>
        </pc:extLst>
      </pc:sldChg>
      <pc:sldChg chg="modSp mod">
        <pc:chgData name="Michalkova Zuzka" userId="7478ada3-ebbf-4326-8519-2c9de16d2291" providerId="ADAL" clId="{77892259-EF56-4673-B25B-7C33D64E78E3}" dt="2024-09-03T11:21:59.080" v="436" actId="6549"/>
        <pc:sldMkLst>
          <pc:docMk/>
          <pc:sldMk cId="3484777845" sldId="325"/>
        </pc:sldMkLst>
        <pc:spChg chg="mod">
          <ac:chgData name="Michalkova Zuzka" userId="7478ada3-ebbf-4326-8519-2c9de16d2291" providerId="ADAL" clId="{77892259-EF56-4673-B25B-7C33D64E78E3}" dt="2024-09-03T11:21:59.080" v="436" actId="6549"/>
          <ac:spMkLst>
            <pc:docMk/>
            <pc:sldMk cId="3484777845" sldId="325"/>
            <ac:spMk id="10" creationId="{69B39094-E941-0EFD-6012-F7154DF138E1}"/>
          </ac:spMkLst>
        </pc:spChg>
      </pc:sldChg>
      <pc:sldChg chg="modSp mod">
        <pc:chgData name="Michalkova Zuzka" userId="7478ada3-ebbf-4326-8519-2c9de16d2291" providerId="ADAL" clId="{77892259-EF56-4673-B25B-7C33D64E78E3}" dt="2024-09-03T11:22:36.549" v="444"/>
        <pc:sldMkLst>
          <pc:docMk/>
          <pc:sldMk cId="1835128477" sldId="326"/>
        </pc:sldMkLst>
        <pc:spChg chg="mod">
          <ac:chgData name="Michalkova Zuzka" userId="7478ada3-ebbf-4326-8519-2c9de16d2291" providerId="ADAL" clId="{77892259-EF56-4673-B25B-7C33D64E78E3}" dt="2024-09-03T11:22:36.549" v="444"/>
          <ac:spMkLst>
            <pc:docMk/>
            <pc:sldMk cId="1835128477" sldId="326"/>
            <ac:spMk id="2" creationId="{D179CD00-5BAF-AACF-7612-DC9C88852AA6}"/>
          </ac:spMkLst>
        </pc:spChg>
      </pc:sldChg>
      <pc:sldChg chg="modSp mod">
        <pc:chgData name="Michalkova Zuzka" userId="7478ada3-ebbf-4326-8519-2c9de16d2291" providerId="ADAL" clId="{77892259-EF56-4673-B25B-7C33D64E78E3}" dt="2024-09-03T11:22:50.672" v="452"/>
        <pc:sldMkLst>
          <pc:docMk/>
          <pc:sldMk cId="1617124320" sldId="327"/>
        </pc:sldMkLst>
        <pc:spChg chg="mod">
          <ac:chgData name="Michalkova Zuzka" userId="7478ada3-ebbf-4326-8519-2c9de16d2291" providerId="ADAL" clId="{77892259-EF56-4673-B25B-7C33D64E78E3}" dt="2024-09-03T11:22:50.672" v="452"/>
          <ac:spMkLst>
            <pc:docMk/>
            <pc:sldMk cId="1617124320" sldId="327"/>
            <ac:spMk id="6" creationId="{CC2F24D8-D111-5203-3906-C2C4A3EF4E13}"/>
          </ac:spMkLst>
        </pc:spChg>
      </pc:sldChg>
    </pc:docChg>
  </pc:docChgLst>
  <pc:docChgLst>
    <pc:chgData name="Kubicová Mária" userId="S::maria.kubicova@skgeodesy.sk::41fa2bb8-231f-4ca4-8c08-3161b7e44f39" providerId="AD" clId="Web-{03F74D6F-973D-A693-E48F-41EAC257BF9F}"/>
    <pc:docChg chg="modSld">
      <pc:chgData name="Kubicová Mária" userId="S::maria.kubicova@skgeodesy.sk::41fa2bb8-231f-4ca4-8c08-3161b7e44f39" providerId="AD" clId="Web-{03F74D6F-973D-A693-E48F-41EAC257BF9F}" dt="2024-08-13T10:21:25.297" v="12" actId="1076"/>
      <pc:docMkLst>
        <pc:docMk/>
      </pc:docMkLst>
      <pc:sldChg chg="addSp delSp modSp">
        <pc:chgData name="Kubicová Mária" userId="S::maria.kubicova@skgeodesy.sk::41fa2bb8-231f-4ca4-8c08-3161b7e44f39" providerId="AD" clId="Web-{03F74D6F-973D-A693-E48F-41EAC257BF9F}" dt="2024-08-13T10:21:25.297" v="12" actId="1076"/>
        <pc:sldMkLst>
          <pc:docMk/>
          <pc:sldMk cId="491038484" sldId="319"/>
        </pc:sldMkLst>
        <pc:spChg chg="add mod">
          <ac:chgData name="Kubicová Mária" userId="S::maria.kubicova@skgeodesy.sk::41fa2bb8-231f-4ca4-8c08-3161b7e44f39" providerId="AD" clId="Web-{03F74D6F-973D-A693-E48F-41EAC257BF9F}" dt="2024-08-13T10:21:25.297" v="12" actId="1076"/>
          <ac:spMkLst>
            <pc:docMk/>
            <pc:sldMk cId="491038484" sldId="319"/>
            <ac:spMk id="5" creationId="{ABB57CF6-D826-98C7-D34A-28F88E4BB4BC}"/>
          </ac:spMkLst>
        </pc:spChg>
        <pc:picChg chg="mod">
          <ac:chgData name="Kubicová Mária" userId="S::maria.kubicova@skgeodesy.sk::41fa2bb8-231f-4ca4-8c08-3161b7e44f39" providerId="AD" clId="Web-{03F74D6F-973D-A693-E48F-41EAC257BF9F}" dt="2024-08-13T10:20:54.030" v="6" actId="1076"/>
          <ac:picMkLst>
            <pc:docMk/>
            <pc:sldMk cId="491038484" sldId="319"/>
            <ac:picMk id="2" creationId="{120A1980-234B-63CD-CFFA-335B8CA771C1}"/>
          </ac:picMkLst>
        </pc:picChg>
        <pc:picChg chg="add mod">
          <ac:chgData name="Kubicová Mária" userId="S::maria.kubicova@skgeodesy.sk::41fa2bb8-231f-4ca4-8c08-3161b7e44f39" providerId="AD" clId="Web-{03F74D6F-973D-A693-E48F-41EAC257BF9F}" dt="2024-08-13T10:20:53.218" v="5" actId="1076"/>
          <ac:picMkLst>
            <pc:docMk/>
            <pc:sldMk cId="491038484" sldId="319"/>
            <ac:picMk id="3" creationId="{BF112A5E-9E1A-D0B7-4734-B15173BB9636}"/>
          </ac:picMkLst>
        </pc:picChg>
        <pc:picChg chg="add del mod">
          <ac:chgData name="Kubicová Mária" userId="S::maria.kubicova@skgeodesy.sk::41fa2bb8-231f-4ca4-8c08-3161b7e44f39" providerId="AD" clId="Web-{03F74D6F-973D-A693-E48F-41EAC257BF9F}" dt="2024-08-13T10:21:05.171" v="8"/>
          <ac:picMkLst>
            <pc:docMk/>
            <pc:sldMk cId="491038484" sldId="319"/>
            <ac:picMk id="4" creationId="{72FF631D-9F9B-E86B-0977-1A6BE5F82A5E}"/>
          </ac:picMkLst>
        </pc:picChg>
      </pc:sldChg>
    </pc:docChg>
  </pc:docChgLst>
  <pc:docChgLst>
    <pc:chgData name="Kubicová Mária" userId="S::maria.kubicova@skgeodesy.sk::41fa2bb8-231f-4ca4-8c08-3161b7e44f39" providerId="AD" clId="Web-{405D6E5B-7800-9669-B06D-23E420582467}"/>
    <pc:docChg chg="modSld">
      <pc:chgData name="Kubicová Mária" userId="S::maria.kubicova@skgeodesy.sk::41fa2bb8-231f-4ca4-8c08-3161b7e44f39" providerId="AD" clId="Web-{405D6E5B-7800-9669-B06D-23E420582467}" dt="2024-08-14T07:18:38.228" v="101" actId="1076"/>
      <pc:docMkLst>
        <pc:docMk/>
      </pc:docMkLst>
      <pc:sldChg chg="modSp">
        <pc:chgData name="Kubicová Mária" userId="S::maria.kubicova@skgeodesy.sk::41fa2bb8-231f-4ca4-8c08-3161b7e44f39" providerId="AD" clId="Web-{405D6E5B-7800-9669-B06D-23E420582467}" dt="2024-08-14T07:17:06.679" v="77" actId="14100"/>
        <pc:sldMkLst>
          <pc:docMk/>
          <pc:sldMk cId="474512403" sldId="267"/>
        </pc:sldMkLst>
        <pc:spChg chg="mod">
          <ac:chgData name="Kubicová Mária" userId="S::maria.kubicova@skgeodesy.sk::41fa2bb8-231f-4ca4-8c08-3161b7e44f39" providerId="AD" clId="Web-{405D6E5B-7800-9669-B06D-23E420582467}" dt="2024-08-14T07:17:06.679" v="77" actId="14100"/>
          <ac:spMkLst>
            <pc:docMk/>
            <pc:sldMk cId="474512403" sldId="267"/>
            <ac:spMk id="5" creationId="{1ADB3638-5359-1B6B-439E-C55BA0317553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7:23.976" v="84" actId="1076"/>
        <pc:sldMkLst>
          <pc:docMk/>
          <pc:sldMk cId="2372678523" sldId="269"/>
        </pc:sldMkLst>
        <pc:spChg chg="mod">
          <ac:chgData name="Kubicová Mária" userId="S::maria.kubicova@skgeodesy.sk::41fa2bb8-231f-4ca4-8c08-3161b7e44f39" providerId="AD" clId="Web-{405D6E5B-7800-9669-B06D-23E420582467}" dt="2024-08-14T07:17:21.148" v="83" actId="20577"/>
          <ac:spMkLst>
            <pc:docMk/>
            <pc:sldMk cId="2372678523" sldId="269"/>
            <ac:spMk id="9" creationId="{1E315EF5-EF61-1EF5-73E8-F89221EBDED2}"/>
          </ac:spMkLst>
        </pc:spChg>
        <pc:spChg chg="mod">
          <ac:chgData name="Kubicová Mária" userId="S::maria.kubicova@skgeodesy.sk::41fa2bb8-231f-4ca4-8c08-3161b7e44f39" providerId="AD" clId="Web-{405D6E5B-7800-9669-B06D-23E420582467}" dt="2024-08-14T07:17:23.976" v="84" actId="1076"/>
          <ac:spMkLst>
            <pc:docMk/>
            <pc:sldMk cId="2372678523" sldId="269"/>
            <ac:spMk id="10" creationId="{CFBDB245-D404-B9E1-0FE6-C52CAFD532F3}"/>
          </ac:spMkLst>
        </pc:spChg>
        <pc:spChg chg="mod">
          <ac:chgData name="Kubicová Mária" userId="S::maria.kubicova@skgeodesy.sk::41fa2bb8-231f-4ca4-8c08-3161b7e44f39" providerId="AD" clId="Web-{405D6E5B-7800-9669-B06D-23E420582467}" dt="2024-08-14T07:17:16.710" v="81" actId="20577"/>
          <ac:spMkLst>
            <pc:docMk/>
            <pc:sldMk cId="2372678523" sldId="269"/>
            <ac:spMk id="14" creationId="{54CED1B9-92C9-07EF-DAD9-2599F184B365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8:29.150" v="100" actId="20577"/>
        <pc:sldMkLst>
          <pc:docMk/>
          <pc:sldMk cId="3672739689" sldId="273"/>
        </pc:sldMkLst>
        <pc:spChg chg="mod">
          <ac:chgData name="Kubicová Mária" userId="S::maria.kubicova@skgeodesy.sk::41fa2bb8-231f-4ca4-8c08-3161b7e44f39" providerId="AD" clId="Web-{405D6E5B-7800-9669-B06D-23E420582467}" dt="2024-08-14T07:18:21.494" v="98" actId="20577"/>
          <ac:spMkLst>
            <pc:docMk/>
            <pc:sldMk cId="3672739689" sldId="273"/>
            <ac:spMk id="3" creationId="{00000000-0000-0000-0000-000000000000}"/>
          </ac:spMkLst>
        </pc:spChg>
        <pc:spChg chg="mod">
          <ac:chgData name="Kubicová Mária" userId="S::maria.kubicova@skgeodesy.sk::41fa2bb8-231f-4ca4-8c08-3161b7e44f39" providerId="AD" clId="Web-{405D6E5B-7800-9669-B06D-23E420582467}" dt="2024-08-14T07:18:29.150" v="100" actId="20577"/>
          <ac:spMkLst>
            <pc:docMk/>
            <pc:sldMk cId="3672739689" sldId="273"/>
            <ac:spMk id="9" creationId="{5B368E11-9B37-778A-21AF-2A6631368C75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6:44.600" v="72" actId="20577"/>
        <pc:sldMkLst>
          <pc:docMk/>
          <pc:sldMk cId="2406409354" sldId="274"/>
        </pc:sldMkLst>
        <pc:spChg chg="mod">
          <ac:chgData name="Kubicová Mária" userId="S::maria.kubicova@skgeodesy.sk::41fa2bb8-231f-4ca4-8c08-3161b7e44f39" providerId="AD" clId="Web-{405D6E5B-7800-9669-B06D-23E420582467}" dt="2024-08-14T07:16:44.600" v="72" actId="20577"/>
          <ac:spMkLst>
            <pc:docMk/>
            <pc:sldMk cId="2406409354" sldId="274"/>
            <ac:spMk id="4" creationId="{ADBD1772-37F3-86E0-E918-28EF481FADD5}"/>
          </ac:spMkLst>
        </pc:spChg>
        <pc:picChg chg="mod">
          <ac:chgData name="Kubicová Mária" userId="S::maria.kubicova@skgeodesy.sk::41fa2bb8-231f-4ca4-8c08-3161b7e44f39" providerId="AD" clId="Web-{405D6E5B-7800-9669-B06D-23E420582467}" dt="2024-08-14T07:16:30.568" v="67" actId="1076"/>
          <ac:picMkLst>
            <pc:docMk/>
            <pc:sldMk cId="2406409354" sldId="274"/>
            <ac:picMk id="5" creationId="{198A4702-936F-5E33-36F1-C6436690554D}"/>
          </ac:picMkLst>
        </pc:picChg>
      </pc:sldChg>
      <pc:sldChg chg="modSp">
        <pc:chgData name="Kubicová Mária" userId="S::maria.kubicova@skgeodesy.sk::41fa2bb8-231f-4ca4-8c08-3161b7e44f39" providerId="AD" clId="Web-{405D6E5B-7800-9669-B06D-23E420582467}" dt="2024-08-14T07:14:19.705" v="33" actId="1076"/>
        <pc:sldMkLst>
          <pc:docMk/>
          <pc:sldMk cId="201762601" sldId="289"/>
        </pc:sldMkLst>
        <pc:spChg chg="mod">
          <ac:chgData name="Kubicová Mária" userId="S::maria.kubicova@skgeodesy.sk::41fa2bb8-231f-4ca4-8c08-3161b7e44f39" providerId="AD" clId="Web-{405D6E5B-7800-9669-B06D-23E420582467}" dt="2024-08-14T07:14:14.486" v="32" actId="20577"/>
          <ac:spMkLst>
            <pc:docMk/>
            <pc:sldMk cId="201762601" sldId="289"/>
            <ac:spMk id="6" creationId="{987D5254-6937-2E12-8F01-57204E74637D}"/>
          </ac:spMkLst>
        </pc:spChg>
        <pc:spChg chg="mod">
          <ac:chgData name="Kubicová Mária" userId="S::maria.kubicova@skgeodesy.sk::41fa2bb8-231f-4ca4-8c08-3161b7e44f39" providerId="AD" clId="Web-{405D6E5B-7800-9669-B06D-23E420582467}" dt="2024-08-14T07:14:19.705" v="33" actId="1076"/>
          <ac:spMkLst>
            <pc:docMk/>
            <pc:sldMk cId="201762601" sldId="289"/>
            <ac:spMk id="7" creationId="{9A5075EA-ED16-3334-19A2-72F20C7F6F74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5:12.113" v="44" actId="20577"/>
        <pc:sldMkLst>
          <pc:docMk/>
          <pc:sldMk cId="2899533649" sldId="298"/>
        </pc:sldMkLst>
        <pc:spChg chg="mod">
          <ac:chgData name="Kubicová Mária" userId="S::maria.kubicova@skgeodesy.sk::41fa2bb8-231f-4ca4-8c08-3161b7e44f39" providerId="AD" clId="Web-{405D6E5B-7800-9669-B06D-23E420582467}" dt="2024-08-14T07:15:12.113" v="44" actId="20577"/>
          <ac:spMkLst>
            <pc:docMk/>
            <pc:sldMk cId="2899533649" sldId="298"/>
            <ac:spMk id="14" creationId="{F3EC1104-2BE3-6E75-70D4-404D32726C32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3:12.250" v="11" actId="1076"/>
        <pc:sldMkLst>
          <pc:docMk/>
          <pc:sldMk cId="3908325102" sldId="302"/>
        </pc:sldMkLst>
        <pc:spChg chg="mod">
          <ac:chgData name="Kubicová Mária" userId="S::maria.kubicova@skgeodesy.sk::41fa2bb8-231f-4ca4-8c08-3161b7e44f39" providerId="AD" clId="Web-{405D6E5B-7800-9669-B06D-23E420582467}" dt="2024-08-14T07:13:12.250" v="11" actId="1076"/>
          <ac:spMkLst>
            <pc:docMk/>
            <pc:sldMk cId="3908325102" sldId="302"/>
            <ac:spMk id="2" creationId="{D7810DEA-EED9-D19D-D8C2-AB7458E6AED7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3:37.516" v="18" actId="1076"/>
        <pc:sldMkLst>
          <pc:docMk/>
          <pc:sldMk cId="1752756928" sldId="303"/>
        </pc:sldMkLst>
        <pc:spChg chg="mod">
          <ac:chgData name="Kubicová Mária" userId="S::maria.kubicova@skgeodesy.sk::41fa2bb8-231f-4ca4-8c08-3161b7e44f39" providerId="AD" clId="Web-{405D6E5B-7800-9669-B06D-23E420582467}" dt="2024-08-14T07:13:37.516" v="18" actId="1076"/>
          <ac:spMkLst>
            <pc:docMk/>
            <pc:sldMk cId="1752756928" sldId="303"/>
            <ac:spMk id="4" creationId="{4D92F78E-AAB5-9B55-DE76-B0347B03B906}"/>
          </ac:spMkLst>
        </pc:spChg>
      </pc:sldChg>
      <pc:sldChg chg="delSp modSp">
        <pc:chgData name="Kubicová Mária" userId="S::maria.kubicova@skgeodesy.sk::41fa2bb8-231f-4ca4-8c08-3161b7e44f39" providerId="AD" clId="Web-{405D6E5B-7800-9669-B06D-23E420582467}" dt="2024-08-14T07:15:06.331" v="43" actId="1076"/>
        <pc:sldMkLst>
          <pc:docMk/>
          <pc:sldMk cId="85374073" sldId="306"/>
        </pc:sldMkLst>
        <pc:spChg chg="mod">
          <ac:chgData name="Kubicová Mária" userId="S::maria.kubicova@skgeodesy.sk::41fa2bb8-231f-4ca4-8c08-3161b7e44f39" providerId="AD" clId="Web-{405D6E5B-7800-9669-B06D-23E420582467}" dt="2024-08-14T07:15:06.331" v="43" actId="1076"/>
          <ac:spMkLst>
            <pc:docMk/>
            <pc:sldMk cId="85374073" sldId="306"/>
            <ac:spMk id="4" creationId="{25B273D0-D186-58FF-2C11-62B550AEA57E}"/>
          </ac:spMkLst>
        </pc:spChg>
        <pc:picChg chg="del mod">
          <ac:chgData name="Kubicová Mária" userId="S::maria.kubicova@skgeodesy.sk::41fa2bb8-231f-4ca4-8c08-3161b7e44f39" providerId="AD" clId="Web-{405D6E5B-7800-9669-B06D-23E420582467}" dt="2024-08-14T07:15:00.784" v="41"/>
          <ac:picMkLst>
            <pc:docMk/>
            <pc:sldMk cId="85374073" sldId="306"/>
            <ac:picMk id="7" creationId="{058A24F5-E844-5923-EB56-D80A1945A32D}"/>
          </ac:picMkLst>
        </pc:picChg>
      </pc:sldChg>
      <pc:sldChg chg="modSp">
        <pc:chgData name="Kubicová Mária" userId="S::maria.kubicova@skgeodesy.sk::41fa2bb8-231f-4ca4-8c08-3161b7e44f39" providerId="AD" clId="Web-{405D6E5B-7800-9669-B06D-23E420582467}" dt="2024-08-14T07:15:20.254" v="45" actId="20577"/>
        <pc:sldMkLst>
          <pc:docMk/>
          <pc:sldMk cId="3669749830" sldId="307"/>
        </pc:sldMkLst>
        <pc:spChg chg="mod">
          <ac:chgData name="Kubicová Mária" userId="S::maria.kubicova@skgeodesy.sk::41fa2bb8-231f-4ca4-8c08-3161b7e44f39" providerId="AD" clId="Web-{405D6E5B-7800-9669-B06D-23E420582467}" dt="2024-08-14T07:15:20.254" v="45" actId="20577"/>
          <ac:spMkLst>
            <pc:docMk/>
            <pc:sldMk cId="3669749830" sldId="307"/>
            <ac:spMk id="7" creationId="{F31EC380-0AC5-9800-623D-0703585932FC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4:30.955" v="35" actId="20577"/>
        <pc:sldMkLst>
          <pc:docMk/>
          <pc:sldMk cId="242721706" sldId="308"/>
        </pc:sldMkLst>
        <pc:spChg chg="mod">
          <ac:chgData name="Kubicová Mária" userId="S::maria.kubicova@skgeodesy.sk::41fa2bb8-231f-4ca4-8c08-3161b7e44f39" providerId="AD" clId="Web-{405D6E5B-7800-9669-B06D-23E420582467}" dt="2024-08-14T07:13:25.485" v="15" actId="1076"/>
          <ac:spMkLst>
            <pc:docMk/>
            <pc:sldMk cId="242721706" sldId="308"/>
            <ac:spMk id="4" creationId="{B4658EB8-F567-B927-D57C-F166F75645C3}"/>
          </ac:spMkLst>
        </pc:spChg>
        <pc:spChg chg="mod">
          <ac:chgData name="Kubicová Mária" userId="S::maria.kubicova@skgeodesy.sk::41fa2bb8-231f-4ca4-8c08-3161b7e44f39" providerId="AD" clId="Web-{405D6E5B-7800-9669-B06D-23E420582467}" dt="2024-08-14T07:14:30.955" v="35" actId="20577"/>
          <ac:spMkLst>
            <pc:docMk/>
            <pc:sldMk cId="242721706" sldId="308"/>
            <ac:spMk id="7" creationId="{274ED908-EE2A-0DBE-6DFA-6B9743F91079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8:38.228" v="101" actId="1076"/>
        <pc:sldMkLst>
          <pc:docMk/>
          <pc:sldMk cId="385473879" sldId="311"/>
        </pc:sldMkLst>
        <pc:spChg chg="mod">
          <ac:chgData name="Kubicová Mária" userId="S::maria.kubicova@skgeodesy.sk::41fa2bb8-231f-4ca4-8c08-3161b7e44f39" providerId="AD" clId="Web-{405D6E5B-7800-9669-B06D-23E420582467}" dt="2024-08-14T07:18:38.228" v="101" actId="1076"/>
          <ac:spMkLst>
            <pc:docMk/>
            <pc:sldMk cId="385473879" sldId="311"/>
            <ac:spMk id="2" creationId="{F754EB52-D3E9-3415-79E1-9D38184964FE}"/>
          </ac:spMkLst>
        </pc:spChg>
        <pc:spChg chg="mod">
          <ac:chgData name="Kubicová Mária" userId="S::maria.kubicova@skgeodesy.sk::41fa2bb8-231f-4ca4-8c08-3161b7e44f39" providerId="AD" clId="Web-{405D6E5B-7800-9669-B06D-23E420582467}" dt="2024-08-14T07:17:57.807" v="93" actId="14100"/>
          <ac:spMkLst>
            <pc:docMk/>
            <pc:sldMk cId="385473879" sldId="311"/>
            <ac:spMk id="6" creationId="{298AE3E4-71EF-EACC-50DB-D31503B065B0}"/>
          </ac:spMkLst>
        </pc:spChg>
        <pc:picChg chg="mod">
          <ac:chgData name="Kubicová Mária" userId="S::maria.kubicova@skgeodesy.sk::41fa2bb8-231f-4ca4-8c08-3161b7e44f39" providerId="AD" clId="Web-{405D6E5B-7800-9669-B06D-23E420582467}" dt="2024-08-14T07:18:01.134" v="94" actId="1076"/>
          <ac:picMkLst>
            <pc:docMk/>
            <pc:sldMk cId="385473879" sldId="311"/>
            <ac:picMk id="7" creationId="{241F714E-3217-4368-FCFF-199B3E2952E1}"/>
          </ac:picMkLst>
        </pc:picChg>
      </pc:sldChg>
      <pc:sldChg chg="modSp">
        <pc:chgData name="Kubicová Mária" userId="S::maria.kubicova@skgeodesy.sk::41fa2bb8-231f-4ca4-8c08-3161b7e44f39" providerId="AD" clId="Web-{405D6E5B-7800-9669-B06D-23E420582467}" dt="2024-08-14T07:13:54.236" v="26" actId="1076"/>
        <pc:sldMkLst>
          <pc:docMk/>
          <pc:sldMk cId="377073042" sldId="314"/>
        </pc:sldMkLst>
        <pc:spChg chg="mod">
          <ac:chgData name="Kubicová Mária" userId="S::maria.kubicova@skgeodesy.sk::41fa2bb8-231f-4ca4-8c08-3161b7e44f39" providerId="AD" clId="Web-{405D6E5B-7800-9669-B06D-23E420582467}" dt="2024-08-14T07:13:51.829" v="25" actId="1076"/>
          <ac:spMkLst>
            <pc:docMk/>
            <pc:sldMk cId="377073042" sldId="314"/>
            <ac:spMk id="5" creationId="{1214DCC8-6B77-7AAF-5501-5792D48BC7ED}"/>
          </ac:spMkLst>
        </pc:spChg>
        <pc:spChg chg="mod">
          <ac:chgData name="Kubicová Mária" userId="S::maria.kubicova@skgeodesy.sk::41fa2bb8-231f-4ca4-8c08-3161b7e44f39" providerId="AD" clId="Web-{405D6E5B-7800-9669-B06D-23E420582467}" dt="2024-08-14T07:13:54.236" v="26" actId="1076"/>
          <ac:spMkLst>
            <pc:docMk/>
            <pc:sldMk cId="377073042" sldId="314"/>
            <ac:spMk id="6" creationId="{0E7F5CA9-D0A9-C230-A790-528D28717EEE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5:28.801" v="47" actId="1076"/>
        <pc:sldMkLst>
          <pc:docMk/>
          <pc:sldMk cId="1481648425" sldId="315"/>
        </pc:sldMkLst>
        <pc:spChg chg="mod">
          <ac:chgData name="Kubicová Mária" userId="S::maria.kubicova@skgeodesy.sk::41fa2bb8-231f-4ca4-8c08-3161b7e44f39" providerId="AD" clId="Web-{405D6E5B-7800-9669-B06D-23E420582467}" dt="2024-08-14T07:15:28.801" v="47" actId="1076"/>
          <ac:spMkLst>
            <pc:docMk/>
            <pc:sldMk cId="1481648425" sldId="315"/>
            <ac:spMk id="7" creationId="{18BA1B19-025C-9B1B-1704-FD82B678466A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6:01.927" v="56" actId="1076"/>
        <pc:sldMkLst>
          <pc:docMk/>
          <pc:sldMk cId="3732657284" sldId="317"/>
        </pc:sldMkLst>
        <pc:spChg chg="mod">
          <ac:chgData name="Kubicová Mária" userId="S::maria.kubicova@skgeodesy.sk::41fa2bb8-231f-4ca4-8c08-3161b7e44f39" providerId="AD" clId="Web-{405D6E5B-7800-9669-B06D-23E420582467}" dt="2024-08-14T07:16:01.927" v="56" actId="1076"/>
          <ac:spMkLst>
            <pc:docMk/>
            <pc:sldMk cId="3732657284" sldId="317"/>
            <ac:spMk id="2" creationId="{C8B01B8E-4D91-0AF5-63FB-FC25ACD55BB3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6:19.724" v="64" actId="1076"/>
        <pc:sldMkLst>
          <pc:docMk/>
          <pc:sldMk cId="2247033999" sldId="318"/>
        </pc:sldMkLst>
        <pc:spChg chg="mod">
          <ac:chgData name="Kubicová Mária" userId="S::maria.kubicova@skgeodesy.sk::41fa2bb8-231f-4ca4-8c08-3161b7e44f39" providerId="AD" clId="Web-{405D6E5B-7800-9669-B06D-23E420582467}" dt="2024-08-14T07:16:19.724" v="64" actId="1076"/>
          <ac:spMkLst>
            <pc:docMk/>
            <pc:sldMk cId="2247033999" sldId="318"/>
            <ac:spMk id="2" creationId="{75540824-4453-54E7-8BF3-D9D68B81D865}"/>
          </ac:spMkLst>
        </pc:spChg>
      </pc:sldChg>
      <pc:sldChg chg="modSp">
        <pc:chgData name="Kubicová Mária" userId="S::maria.kubicova@skgeodesy.sk::41fa2bb8-231f-4ca4-8c08-3161b7e44f39" providerId="AD" clId="Web-{405D6E5B-7800-9669-B06D-23E420582467}" dt="2024-08-14T07:15:46.505" v="51" actId="14100"/>
        <pc:sldMkLst>
          <pc:docMk/>
          <pc:sldMk cId="4138065247" sldId="320"/>
        </pc:sldMkLst>
        <pc:spChg chg="mod">
          <ac:chgData name="Kubicová Mária" userId="S::maria.kubicova@skgeodesy.sk::41fa2bb8-231f-4ca4-8c08-3161b7e44f39" providerId="AD" clId="Web-{405D6E5B-7800-9669-B06D-23E420582467}" dt="2024-08-14T07:15:46.505" v="51" actId="14100"/>
          <ac:spMkLst>
            <pc:docMk/>
            <pc:sldMk cId="4138065247" sldId="320"/>
            <ac:spMk id="16" creationId="{8A0BFDD1-1F9D-4AF9-2266-571699DE6675}"/>
          </ac:spMkLst>
        </pc:spChg>
      </pc:sldChg>
    </pc:docChg>
  </pc:docChgLst>
  <pc:docChgLst>
    <pc:chgData name="Miklušová Eva, Ing." userId="S::eva.miklusova@skgeodesy.sk::2098ba72-fdb9-4fe8-9ad5-647f8725b986" providerId="AD" clId="Web-{651DD832-7954-3279-51B1-6B18C669962D}"/>
    <pc:docChg chg="modSld">
      <pc:chgData name="Miklušová Eva, Ing." userId="S::eva.miklusova@skgeodesy.sk::2098ba72-fdb9-4fe8-9ad5-647f8725b986" providerId="AD" clId="Web-{651DD832-7954-3279-51B1-6B18C669962D}" dt="2024-08-12T07:00:25.353" v="8" actId="20577"/>
      <pc:docMkLst>
        <pc:docMk/>
      </pc:docMkLst>
      <pc:sldChg chg="modSp">
        <pc:chgData name="Miklušová Eva, Ing." userId="S::eva.miklusova@skgeodesy.sk::2098ba72-fdb9-4fe8-9ad5-647f8725b986" providerId="AD" clId="Web-{651DD832-7954-3279-51B1-6B18C669962D}" dt="2024-08-12T06:55:55.421" v="7" actId="20577"/>
        <pc:sldMkLst>
          <pc:docMk/>
          <pc:sldMk cId="3908325102" sldId="302"/>
        </pc:sldMkLst>
        <pc:spChg chg="mod">
          <ac:chgData name="Miklušová Eva, Ing." userId="S::eva.miklusova@skgeodesy.sk::2098ba72-fdb9-4fe8-9ad5-647f8725b986" providerId="AD" clId="Web-{651DD832-7954-3279-51B1-6B18C669962D}" dt="2024-08-12T06:55:55.421" v="7" actId="20577"/>
          <ac:spMkLst>
            <pc:docMk/>
            <pc:sldMk cId="3908325102" sldId="302"/>
            <ac:spMk id="2" creationId="{D7810DEA-EED9-D19D-D8C2-AB7458E6AED7}"/>
          </ac:spMkLst>
        </pc:spChg>
      </pc:sldChg>
      <pc:sldChg chg="modSp">
        <pc:chgData name="Miklušová Eva, Ing." userId="S::eva.miklusova@skgeodesy.sk::2098ba72-fdb9-4fe8-9ad5-647f8725b986" providerId="AD" clId="Web-{651DD832-7954-3279-51B1-6B18C669962D}" dt="2024-08-12T07:00:25.353" v="8" actId="20577"/>
        <pc:sldMkLst>
          <pc:docMk/>
          <pc:sldMk cId="1752756928" sldId="303"/>
        </pc:sldMkLst>
        <pc:spChg chg="mod">
          <ac:chgData name="Miklušová Eva, Ing." userId="S::eva.miklusova@skgeodesy.sk::2098ba72-fdb9-4fe8-9ad5-647f8725b986" providerId="AD" clId="Web-{651DD832-7954-3279-51B1-6B18C669962D}" dt="2024-08-12T07:00:25.353" v="8" actId="20577"/>
          <ac:spMkLst>
            <pc:docMk/>
            <pc:sldMk cId="1752756928" sldId="303"/>
            <ac:spMk id="4" creationId="{4D92F78E-AAB5-9B55-DE76-B0347B03B906}"/>
          </ac:spMkLst>
        </pc:spChg>
      </pc:sldChg>
    </pc:docChg>
  </pc:docChgLst>
  <pc:docChgLst>
    <pc:chgData name="Kubicová Mária" userId="S::maria.kubicova@skgeodesy.sk::41fa2bb8-231f-4ca4-8c08-3161b7e44f39" providerId="AD" clId="Web-{84A5B83D-CFD0-E07A-419D-069CC5FECFC5}"/>
    <pc:docChg chg="modSld">
      <pc:chgData name="Kubicová Mária" userId="S::maria.kubicova@skgeodesy.sk::41fa2bb8-231f-4ca4-8c08-3161b7e44f39" providerId="AD" clId="Web-{84A5B83D-CFD0-E07A-419D-069CC5FECFC5}" dt="2024-08-21T07:34:31.383" v="43" actId="1076"/>
      <pc:docMkLst>
        <pc:docMk/>
      </pc:docMkLst>
      <pc:sldChg chg="modSp">
        <pc:chgData name="Kubicová Mária" userId="S::maria.kubicova@skgeodesy.sk::41fa2bb8-231f-4ca4-8c08-3161b7e44f39" providerId="AD" clId="Web-{84A5B83D-CFD0-E07A-419D-069CC5FECFC5}" dt="2024-08-21T07:34:31.383" v="43" actId="1076"/>
        <pc:sldMkLst>
          <pc:docMk/>
          <pc:sldMk cId="657155741" sldId="256"/>
        </pc:sldMkLst>
        <pc:spChg chg="mod">
          <ac:chgData name="Kubicová Mária" userId="S::maria.kubicova@skgeodesy.sk::41fa2bb8-231f-4ca4-8c08-3161b7e44f39" providerId="AD" clId="Web-{84A5B83D-CFD0-E07A-419D-069CC5FECFC5}" dt="2024-08-21T07:34:31.383" v="43" actId="1076"/>
          <ac:spMkLst>
            <pc:docMk/>
            <pc:sldMk cId="657155741" sldId="256"/>
            <ac:spMk id="9" creationId="{AB690A13-04C1-51FD-E0EC-24CB00F17181}"/>
          </ac:spMkLst>
        </pc:spChg>
      </pc:sldChg>
      <pc:sldChg chg="modSp modCm">
        <pc:chgData name="Kubicová Mária" userId="S::maria.kubicova@skgeodesy.sk::41fa2bb8-231f-4ca4-8c08-3161b7e44f39" providerId="AD" clId="Web-{84A5B83D-CFD0-E07A-419D-069CC5FECFC5}" dt="2024-08-21T07:34:17.195" v="40" actId="20577"/>
        <pc:sldMkLst>
          <pc:docMk/>
          <pc:sldMk cId="1752756928" sldId="303"/>
        </pc:sldMkLst>
        <pc:spChg chg="mod">
          <ac:chgData name="Kubicová Mária" userId="S::maria.kubicova@skgeodesy.sk::41fa2bb8-231f-4ca4-8c08-3161b7e44f39" providerId="AD" clId="Web-{84A5B83D-CFD0-E07A-419D-069CC5FECFC5}" dt="2024-08-21T07:34:17.195" v="40" actId="20577"/>
          <ac:spMkLst>
            <pc:docMk/>
            <pc:sldMk cId="1752756928" sldId="303"/>
            <ac:spMk id="4" creationId="{4D92F78E-AAB5-9B55-DE76-B0347B03B90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ubicová Mária" userId="S::maria.kubicova@skgeodesy.sk::41fa2bb8-231f-4ca4-8c08-3161b7e44f39" providerId="AD" clId="Web-{84A5B83D-CFD0-E07A-419D-069CC5FECFC5}" dt="2024-08-21T07:34:16.304" v="39" actId="20577"/>
              <pc2:cmMkLst xmlns:pc2="http://schemas.microsoft.com/office/powerpoint/2019/9/main/command">
                <pc:docMk/>
                <pc:sldMk cId="1752756928" sldId="303"/>
                <pc2:cmMk id="{23E8CB41-199C-46B3-B44F-48E2A77CFD0A}"/>
              </pc2:cmMkLst>
            </pc226:cmChg>
          </p:ext>
        </pc:extLst>
      </pc:sldChg>
      <pc:sldChg chg="modSp modCm">
        <pc:chgData name="Kubicová Mária" userId="S::maria.kubicova@skgeodesy.sk::41fa2bb8-231f-4ca4-8c08-3161b7e44f39" providerId="AD" clId="Web-{84A5B83D-CFD0-E07A-419D-069CC5FECFC5}" dt="2024-08-21T07:31:44.691" v="13" actId="14100"/>
        <pc:sldMkLst>
          <pc:docMk/>
          <pc:sldMk cId="1018652160" sldId="316"/>
        </pc:sldMkLst>
        <pc:spChg chg="mod">
          <ac:chgData name="Kubicová Mária" userId="S::maria.kubicova@skgeodesy.sk::41fa2bb8-231f-4ca4-8c08-3161b7e44f39" providerId="AD" clId="Web-{84A5B83D-CFD0-E07A-419D-069CC5FECFC5}" dt="2024-08-21T07:31:44.691" v="13" actId="14100"/>
          <ac:spMkLst>
            <pc:docMk/>
            <pc:sldMk cId="1018652160" sldId="316"/>
            <ac:spMk id="4" creationId="{1DBB2EEE-1124-85F4-04E2-BB67567785C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ubicová Mária" userId="S::maria.kubicova@skgeodesy.sk::41fa2bb8-231f-4ca4-8c08-3161b7e44f39" providerId="AD" clId="Web-{84A5B83D-CFD0-E07A-419D-069CC5FECFC5}" dt="2024-08-21T07:31:35.175" v="10" actId="20577"/>
              <pc2:cmMkLst xmlns:pc2="http://schemas.microsoft.com/office/powerpoint/2019/9/main/command">
                <pc:docMk/>
                <pc:sldMk cId="1018652160" sldId="316"/>
                <pc2:cmMk id="{730D172B-0BA9-4CAB-823F-32A0EA2B34F2}"/>
              </pc2:cmMkLst>
            </pc226:cmChg>
          </p:ext>
        </pc:extLst>
      </pc:sldChg>
    </pc:docChg>
  </pc:docChgLst>
  <pc:docChgLst>
    <pc:chgData name="Kubicová Mária" userId="S::maria.kubicova@skgeodesy.sk::41fa2bb8-231f-4ca4-8c08-3161b7e44f39" providerId="AD" clId="Web-{F890B491-14B4-A73B-4842-DB45DEA0C4A0}"/>
    <pc:docChg chg="addSld delSld modSld">
      <pc:chgData name="Kubicová Mária" userId="S::maria.kubicova@skgeodesy.sk::41fa2bb8-231f-4ca4-8c08-3161b7e44f39" providerId="AD" clId="Web-{F890B491-14B4-A73B-4842-DB45DEA0C4A0}" dt="2024-08-12T10:29:19.709" v="128"/>
      <pc:docMkLst>
        <pc:docMk/>
      </pc:docMkLst>
      <pc:sldChg chg="del">
        <pc:chgData name="Kubicová Mária" userId="S::maria.kubicova@skgeodesy.sk::41fa2bb8-231f-4ca4-8c08-3161b7e44f39" providerId="AD" clId="Web-{F890B491-14B4-A73B-4842-DB45DEA0C4A0}" dt="2024-08-12T10:29:19.709" v="128"/>
        <pc:sldMkLst>
          <pc:docMk/>
          <pc:sldMk cId="1038388083" sldId="292"/>
        </pc:sldMkLst>
      </pc:sldChg>
      <pc:sldChg chg="del">
        <pc:chgData name="Kubicová Mária" userId="S::maria.kubicova@skgeodesy.sk::41fa2bb8-231f-4ca4-8c08-3161b7e44f39" providerId="AD" clId="Web-{F890B491-14B4-A73B-4842-DB45DEA0C4A0}" dt="2024-08-12T10:29:19.475" v="127"/>
        <pc:sldMkLst>
          <pc:docMk/>
          <pc:sldMk cId="3496617903" sldId="293"/>
        </pc:sldMkLst>
      </pc:sldChg>
      <pc:sldChg chg="del">
        <pc:chgData name="Kubicová Mária" userId="S::maria.kubicova@skgeodesy.sk::41fa2bb8-231f-4ca4-8c08-3161b7e44f39" providerId="AD" clId="Web-{F890B491-14B4-A73B-4842-DB45DEA0C4A0}" dt="2024-08-12T10:29:13.240" v="125"/>
        <pc:sldMkLst>
          <pc:docMk/>
          <pc:sldMk cId="1597117799" sldId="294"/>
        </pc:sldMkLst>
      </pc:sldChg>
      <pc:sldChg chg="del">
        <pc:chgData name="Kubicová Mária" userId="S::maria.kubicova@skgeodesy.sk::41fa2bb8-231f-4ca4-8c08-3161b7e44f39" providerId="AD" clId="Web-{F890B491-14B4-A73B-4842-DB45DEA0C4A0}" dt="2024-08-12T10:29:11.256" v="124"/>
        <pc:sldMkLst>
          <pc:docMk/>
          <pc:sldMk cId="166925777" sldId="295"/>
        </pc:sldMkLst>
      </pc:sldChg>
      <pc:sldChg chg="del">
        <pc:chgData name="Kubicová Mária" userId="S::maria.kubicova@skgeodesy.sk::41fa2bb8-231f-4ca4-8c08-3161b7e44f39" providerId="AD" clId="Web-{F890B491-14B4-A73B-4842-DB45DEA0C4A0}" dt="2024-08-12T10:29:15.834" v="126"/>
        <pc:sldMkLst>
          <pc:docMk/>
          <pc:sldMk cId="3091730540" sldId="296"/>
        </pc:sldMkLst>
      </pc:sldChg>
      <pc:sldChg chg="del">
        <pc:chgData name="Kubicová Mária" userId="S::maria.kubicova@skgeodesy.sk::41fa2bb8-231f-4ca4-8c08-3161b7e44f39" providerId="AD" clId="Web-{F890B491-14B4-A73B-4842-DB45DEA0C4A0}" dt="2024-08-12T10:28:26.895" v="118"/>
        <pc:sldMkLst>
          <pc:docMk/>
          <pc:sldMk cId="927424841" sldId="305"/>
        </pc:sldMkLst>
      </pc:sldChg>
      <pc:sldChg chg="addSp delSp modSp">
        <pc:chgData name="Kubicová Mária" userId="S::maria.kubicova@skgeodesy.sk::41fa2bb8-231f-4ca4-8c08-3161b7e44f39" providerId="AD" clId="Web-{F890B491-14B4-A73B-4842-DB45DEA0C4A0}" dt="2024-08-12T10:27:30.612" v="115" actId="1076"/>
        <pc:sldMkLst>
          <pc:docMk/>
          <pc:sldMk cId="3669749830" sldId="307"/>
        </pc:sldMkLst>
        <pc:spChg chg="add mod">
          <ac:chgData name="Kubicová Mária" userId="S::maria.kubicova@skgeodesy.sk::41fa2bb8-231f-4ca4-8c08-3161b7e44f39" providerId="AD" clId="Web-{F890B491-14B4-A73B-4842-DB45DEA0C4A0}" dt="2024-08-12T10:26:09.109" v="72" actId="20577"/>
          <ac:spMkLst>
            <pc:docMk/>
            <pc:sldMk cId="3669749830" sldId="307"/>
            <ac:spMk id="4" creationId="{91284E8F-711D-2256-57EE-CF488744C19A}"/>
          </ac:spMkLst>
        </pc:spChg>
        <pc:spChg chg="add del mod">
          <ac:chgData name="Kubicová Mária" userId="S::maria.kubicova@skgeodesy.sk::41fa2bb8-231f-4ca4-8c08-3161b7e44f39" providerId="AD" clId="Web-{F890B491-14B4-A73B-4842-DB45DEA0C4A0}" dt="2024-08-12T10:27:27.331" v="114" actId="20577"/>
          <ac:spMkLst>
            <pc:docMk/>
            <pc:sldMk cId="3669749830" sldId="307"/>
            <ac:spMk id="7" creationId="{F31EC380-0AC5-9800-623D-0703585932FC}"/>
          </ac:spMkLst>
        </pc:spChg>
        <pc:picChg chg="add del mod">
          <ac:chgData name="Kubicová Mária" userId="S::maria.kubicova@skgeodesy.sk::41fa2bb8-231f-4ca4-8c08-3161b7e44f39" providerId="AD" clId="Web-{F890B491-14B4-A73B-4842-DB45DEA0C4A0}" dt="2024-08-12T10:25:58.500" v="69" actId="1076"/>
          <ac:picMkLst>
            <pc:docMk/>
            <pc:sldMk cId="3669749830" sldId="307"/>
            <ac:picMk id="2" creationId="{8309CD6B-3F31-03D3-847C-95FA47376651}"/>
          </ac:picMkLst>
        </pc:picChg>
        <pc:picChg chg="add del mod">
          <ac:chgData name="Kubicová Mária" userId="S::maria.kubicova@skgeodesy.sk::41fa2bb8-231f-4ca4-8c08-3161b7e44f39" providerId="AD" clId="Web-{F890B491-14B4-A73B-4842-DB45DEA0C4A0}" dt="2024-08-12T10:25:38.202" v="65"/>
          <ac:picMkLst>
            <pc:docMk/>
            <pc:sldMk cId="3669749830" sldId="307"/>
            <ac:picMk id="3" creationId="{4EC3EDA1-3334-5511-58F9-4B7DD90FD940}"/>
          </ac:picMkLst>
        </pc:picChg>
        <pc:picChg chg="add del mod">
          <ac:chgData name="Kubicová Mária" userId="S::maria.kubicova@skgeodesy.sk::41fa2bb8-231f-4ca4-8c08-3161b7e44f39" providerId="AD" clId="Web-{F890B491-14B4-A73B-4842-DB45DEA0C4A0}" dt="2024-08-12T10:27:30.612" v="115" actId="1076"/>
          <ac:picMkLst>
            <pc:docMk/>
            <pc:sldMk cId="3669749830" sldId="307"/>
            <ac:picMk id="8" creationId="{15FCFA20-70ED-F216-4E51-F8D3574C8E4F}"/>
          </ac:picMkLst>
        </pc:picChg>
      </pc:sldChg>
      <pc:sldChg chg="delSp modSp">
        <pc:chgData name="Kubicová Mária" userId="S::maria.kubicova@skgeodesy.sk::41fa2bb8-231f-4ca4-8c08-3161b7e44f39" providerId="AD" clId="Web-{F890B491-14B4-A73B-4842-DB45DEA0C4A0}" dt="2024-08-12T10:28:56.599" v="123" actId="1076"/>
        <pc:sldMkLst>
          <pc:docMk/>
          <pc:sldMk cId="758528123" sldId="309"/>
        </pc:sldMkLst>
        <pc:spChg chg="mod">
          <ac:chgData name="Kubicová Mária" userId="S::maria.kubicova@skgeodesy.sk::41fa2bb8-231f-4ca4-8c08-3161b7e44f39" providerId="AD" clId="Web-{F890B491-14B4-A73B-4842-DB45DEA0C4A0}" dt="2024-08-12T10:28:51.130" v="121" actId="20577"/>
          <ac:spMkLst>
            <pc:docMk/>
            <pc:sldMk cId="758528123" sldId="309"/>
            <ac:spMk id="2" creationId="{AF522B96-28A9-C777-5F91-49971E977AD4}"/>
          </ac:spMkLst>
        </pc:spChg>
        <pc:spChg chg="mod">
          <ac:chgData name="Kubicová Mária" userId="S::maria.kubicova@skgeodesy.sk::41fa2bb8-231f-4ca4-8c08-3161b7e44f39" providerId="AD" clId="Web-{F890B491-14B4-A73B-4842-DB45DEA0C4A0}" dt="2024-08-12T10:28:56.599" v="123" actId="1076"/>
          <ac:spMkLst>
            <pc:docMk/>
            <pc:sldMk cId="758528123" sldId="309"/>
            <ac:spMk id="14" creationId="{591D62E3-BE4A-6643-0DE8-70D653F03458}"/>
          </ac:spMkLst>
        </pc:spChg>
        <pc:spChg chg="del">
          <ac:chgData name="Kubicová Mária" userId="S::maria.kubicova@skgeodesy.sk::41fa2bb8-231f-4ca4-8c08-3161b7e44f39" providerId="AD" clId="Web-{F890B491-14B4-A73B-4842-DB45DEA0C4A0}" dt="2024-08-12T10:28:40.864" v="119"/>
          <ac:spMkLst>
            <pc:docMk/>
            <pc:sldMk cId="758528123" sldId="309"/>
            <ac:spMk id="19" creationId="{9FC0E613-FB9E-B630-B214-EE2EA4367C9C}"/>
          </ac:spMkLst>
        </pc:spChg>
      </pc:sldChg>
      <pc:sldChg chg="del">
        <pc:chgData name="Kubicová Mária" userId="S::maria.kubicova@skgeodesy.sk::41fa2bb8-231f-4ca4-8c08-3161b7e44f39" providerId="AD" clId="Web-{F890B491-14B4-A73B-4842-DB45DEA0C4A0}" dt="2024-08-12T10:27:48.613" v="116"/>
        <pc:sldMkLst>
          <pc:docMk/>
          <pc:sldMk cId="1862701239" sldId="313"/>
        </pc:sldMkLst>
      </pc:sldChg>
      <pc:sldChg chg="add">
        <pc:chgData name="Kubicová Mária" userId="S::maria.kubicova@skgeodesy.sk::41fa2bb8-231f-4ca4-8c08-3161b7e44f39" providerId="AD" clId="Web-{F890B491-14B4-A73B-4842-DB45DEA0C4A0}" dt="2024-08-12T10:28:18.410" v="117"/>
        <pc:sldMkLst>
          <pc:docMk/>
          <pc:sldMk cId="1481648425" sldId="315"/>
        </pc:sldMkLst>
      </pc:sldChg>
    </pc:docChg>
  </pc:docChgLst>
  <pc:docChgLst>
    <pc:chgData name="Kubicová Mária" userId="S::maria.kubicova@skgeodesy.sk::41fa2bb8-231f-4ca4-8c08-3161b7e44f39" providerId="AD" clId="Web-{649172C2-3B4D-1732-BCF3-D7583556CD67}"/>
    <pc:docChg chg="modSld">
      <pc:chgData name="Kubicová Mária" userId="S::maria.kubicova@skgeodesy.sk::41fa2bb8-231f-4ca4-8c08-3161b7e44f39" providerId="AD" clId="Web-{649172C2-3B4D-1732-BCF3-D7583556CD67}" dt="2024-08-12T11:40:43.522" v="5" actId="20577"/>
      <pc:docMkLst>
        <pc:docMk/>
      </pc:docMkLst>
      <pc:sldChg chg="modSp">
        <pc:chgData name="Kubicová Mária" userId="S::maria.kubicova@skgeodesy.sk::41fa2bb8-231f-4ca4-8c08-3161b7e44f39" providerId="AD" clId="Web-{649172C2-3B4D-1732-BCF3-D7583556CD67}" dt="2024-08-12T11:40:43.522" v="5" actId="20577"/>
        <pc:sldMkLst>
          <pc:docMk/>
          <pc:sldMk cId="385473879" sldId="311"/>
        </pc:sldMkLst>
        <pc:spChg chg="mod">
          <ac:chgData name="Kubicová Mária" userId="S::maria.kubicova@skgeodesy.sk::41fa2bb8-231f-4ca4-8c08-3161b7e44f39" providerId="AD" clId="Web-{649172C2-3B4D-1732-BCF3-D7583556CD67}" dt="2024-08-12T11:40:21.412" v="0" actId="1076"/>
          <ac:spMkLst>
            <pc:docMk/>
            <pc:sldMk cId="385473879" sldId="311"/>
            <ac:spMk id="2" creationId="{F754EB52-D3E9-3415-79E1-9D38184964FE}"/>
          </ac:spMkLst>
        </pc:spChg>
        <pc:spChg chg="mod">
          <ac:chgData name="Kubicová Mária" userId="S::maria.kubicova@skgeodesy.sk::41fa2bb8-231f-4ca4-8c08-3161b7e44f39" providerId="AD" clId="Web-{649172C2-3B4D-1732-BCF3-D7583556CD67}" dt="2024-08-12T11:40:43.522" v="5" actId="20577"/>
          <ac:spMkLst>
            <pc:docMk/>
            <pc:sldMk cId="385473879" sldId="311"/>
            <ac:spMk id="6" creationId="{298AE3E4-71EF-EACC-50DB-D31503B065B0}"/>
          </ac:spMkLst>
        </pc:spChg>
      </pc:sldChg>
    </pc:docChg>
  </pc:docChgLst>
  <pc:docChgLst>
    <pc:chgData name="Kubicová Mária" userId="S::maria.kubicova@skgeodesy.sk::41fa2bb8-231f-4ca4-8c08-3161b7e44f39" providerId="AD" clId="Web-{51CAF978-2063-36F8-B4AA-D95DD6120ABC}"/>
    <pc:docChg chg="modSld">
      <pc:chgData name="Kubicová Mária" userId="S::maria.kubicova@skgeodesy.sk::41fa2bb8-231f-4ca4-8c08-3161b7e44f39" providerId="AD" clId="Web-{51CAF978-2063-36F8-B4AA-D95DD6120ABC}" dt="2024-08-12T10:18:57.216" v="8" actId="20577"/>
      <pc:docMkLst>
        <pc:docMk/>
      </pc:docMkLst>
      <pc:sldChg chg="delSp modSp">
        <pc:chgData name="Kubicová Mária" userId="S::maria.kubicova@skgeodesy.sk::41fa2bb8-231f-4ca4-8c08-3161b7e44f39" providerId="AD" clId="Web-{51CAF978-2063-36F8-B4AA-D95DD6120ABC}" dt="2024-08-12T10:18:57.216" v="8" actId="20577"/>
        <pc:sldMkLst>
          <pc:docMk/>
          <pc:sldMk cId="85374073" sldId="306"/>
        </pc:sldMkLst>
        <pc:spChg chg="mod">
          <ac:chgData name="Kubicová Mária" userId="S::maria.kubicova@skgeodesy.sk::41fa2bb8-231f-4ca4-8c08-3161b7e44f39" providerId="AD" clId="Web-{51CAF978-2063-36F8-B4AA-D95DD6120ABC}" dt="2024-08-12T10:18:57.216" v="8" actId="20577"/>
          <ac:spMkLst>
            <pc:docMk/>
            <pc:sldMk cId="85374073" sldId="306"/>
            <ac:spMk id="4" creationId="{25B273D0-D186-58FF-2C11-62B550AEA57E}"/>
          </ac:spMkLst>
        </pc:spChg>
        <pc:spChg chg="del">
          <ac:chgData name="Kubicová Mária" userId="S::maria.kubicova@skgeodesy.sk::41fa2bb8-231f-4ca4-8c08-3161b7e44f39" providerId="AD" clId="Web-{51CAF978-2063-36F8-B4AA-D95DD6120ABC}" dt="2024-08-12T10:17:42.743" v="0"/>
          <ac:spMkLst>
            <pc:docMk/>
            <pc:sldMk cId="85374073" sldId="306"/>
            <ac:spMk id="8" creationId="{624AA3FD-C7A9-A1F4-87A1-D9B0CD08D9D9}"/>
          </ac:spMkLst>
        </pc:spChg>
      </pc:sldChg>
    </pc:docChg>
  </pc:docChgLst>
  <pc:docChgLst>
    <pc:chgData name="Kubicová Mária" userId="S::maria.kubicova@skgeodesy.sk::41fa2bb8-231f-4ca4-8c08-3161b7e44f39" providerId="AD" clId="Web-{5267E546-A8A1-A5B4-CF52-D21173516942}"/>
    <pc:docChg chg="delSld modSld sldOrd">
      <pc:chgData name="Kubicová Mária" userId="S::maria.kubicova@skgeodesy.sk::41fa2bb8-231f-4ca4-8c08-3161b7e44f39" providerId="AD" clId="Web-{5267E546-A8A1-A5B4-CF52-D21173516942}" dt="2024-08-14T07:03:12.134" v="23" actId="20577"/>
      <pc:docMkLst>
        <pc:docMk/>
      </pc:docMkLst>
      <pc:sldChg chg="modSp">
        <pc:chgData name="Kubicová Mária" userId="S::maria.kubicova@skgeodesy.sk::41fa2bb8-231f-4ca4-8c08-3161b7e44f39" providerId="AD" clId="Web-{5267E546-A8A1-A5B4-CF52-D21173516942}" dt="2024-08-14T07:03:12.134" v="23" actId="20577"/>
        <pc:sldMkLst>
          <pc:docMk/>
          <pc:sldMk cId="3918845603" sldId="275"/>
        </pc:sldMkLst>
        <pc:spChg chg="mod">
          <ac:chgData name="Kubicová Mária" userId="S::maria.kubicova@skgeodesy.sk::41fa2bb8-231f-4ca4-8c08-3161b7e44f39" providerId="AD" clId="Web-{5267E546-A8A1-A5B4-CF52-D21173516942}" dt="2024-08-14T07:03:12.134" v="23" actId="20577"/>
          <ac:spMkLst>
            <pc:docMk/>
            <pc:sldMk cId="3918845603" sldId="275"/>
            <ac:spMk id="5" creationId="{9E62794E-D75B-3DC6-FB7C-81B7E70EE07D}"/>
          </ac:spMkLst>
        </pc:spChg>
        <pc:picChg chg="mod">
          <ac:chgData name="Kubicová Mária" userId="S::maria.kubicova@skgeodesy.sk::41fa2bb8-231f-4ca4-8c08-3161b7e44f39" providerId="AD" clId="Web-{5267E546-A8A1-A5B4-CF52-D21173516942}" dt="2024-08-14T06:59:49.471" v="3" actId="1076"/>
          <ac:picMkLst>
            <pc:docMk/>
            <pc:sldMk cId="3918845603" sldId="275"/>
            <ac:picMk id="3" creationId="{51F0924C-EAEA-CFA4-7116-6CA3ECA244EF}"/>
          </ac:picMkLst>
        </pc:picChg>
      </pc:sldChg>
      <pc:sldChg chg="ord">
        <pc:chgData name="Kubicová Mária" userId="S::maria.kubicova@skgeodesy.sk::41fa2bb8-231f-4ca4-8c08-3161b7e44f39" providerId="AD" clId="Web-{5267E546-A8A1-A5B4-CF52-D21173516942}" dt="2024-08-14T06:58:31.140" v="0"/>
        <pc:sldMkLst>
          <pc:docMk/>
          <pc:sldMk cId="1114098294" sldId="291"/>
        </pc:sldMkLst>
      </pc:sldChg>
      <pc:sldChg chg="del">
        <pc:chgData name="Kubicová Mária" userId="S::maria.kubicova@skgeodesy.sk::41fa2bb8-231f-4ca4-8c08-3161b7e44f39" providerId="AD" clId="Web-{5267E546-A8A1-A5B4-CF52-D21173516942}" dt="2024-08-14T06:58:58.578" v="1"/>
        <pc:sldMkLst>
          <pc:docMk/>
          <pc:sldMk cId="4098522976" sldId="300"/>
        </pc:sldMkLst>
      </pc:sldChg>
    </pc:docChg>
  </pc:docChgLst>
  <pc:docChgLst>
    <pc:chgData name="Miklušová Eva, Ing." userId="S::eva.miklusova@skgeodesy.sk::2098ba72-fdb9-4fe8-9ad5-647f8725b986" providerId="AD" clId="Web-{EAA3FED1-284F-46E2-1E70-A83FA1BABE77}"/>
    <pc:docChg chg="mod addSld delSld modSld sldOrd">
      <pc:chgData name="Miklušová Eva, Ing." userId="S::eva.miklusova@skgeodesy.sk::2098ba72-fdb9-4fe8-9ad5-647f8725b986" providerId="AD" clId="Web-{EAA3FED1-284F-46E2-1E70-A83FA1BABE77}" dt="2024-08-12T13:22:24.645" v="1432" actId="20577"/>
      <pc:docMkLst>
        <pc:docMk/>
      </pc:docMkLst>
      <pc:sldChg chg="delSp del">
        <pc:chgData name="Miklušová Eva, Ing." userId="S::eva.miklusova@skgeodesy.sk::2098ba72-fdb9-4fe8-9ad5-647f8725b986" providerId="AD" clId="Web-{EAA3FED1-284F-46E2-1E70-A83FA1BABE77}" dt="2024-08-12T08:03:51.647" v="494"/>
        <pc:sldMkLst>
          <pc:docMk/>
          <pc:sldMk cId="3173263566" sldId="259"/>
        </pc:sldMkLst>
        <pc:picChg chg="del">
          <ac:chgData name="Miklušová Eva, Ing." userId="S::eva.miklusova@skgeodesy.sk::2098ba72-fdb9-4fe8-9ad5-647f8725b986" providerId="AD" clId="Web-{EAA3FED1-284F-46E2-1E70-A83FA1BABE77}" dt="2024-08-12T08:01:19.454" v="463"/>
          <ac:picMkLst>
            <pc:docMk/>
            <pc:sldMk cId="3173263566" sldId="259"/>
            <ac:picMk id="5" creationId="{68DFCBA7-410A-2E71-21E6-7E9ACC2102B3}"/>
          </ac:picMkLst>
        </pc:picChg>
      </pc:sldChg>
      <pc:sldChg chg="modSp">
        <pc:chgData name="Miklušová Eva, Ing." userId="S::eva.miklusova@skgeodesy.sk::2098ba72-fdb9-4fe8-9ad5-647f8725b986" providerId="AD" clId="Web-{EAA3FED1-284F-46E2-1E70-A83FA1BABE77}" dt="2024-08-12T13:22:24.645" v="1432" actId="20577"/>
        <pc:sldMkLst>
          <pc:docMk/>
          <pc:sldMk cId="3672739689" sldId="273"/>
        </pc:sldMkLst>
        <pc:spChg chg="mod">
          <ac:chgData name="Miklušová Eva, Ing." userId="S::eva.miklusova@skgeodesy.sk::2098ba72-fdb9-4fe8-9ad5-647f8725b986" providerId="AD" clId="Web-{EAA3FED1-284F-46E2-1E70-A83FA1BABE77}" dt="2024-08-12T13:22:24.645" v="1432" actId="20577"/>
          <ac:spMkLst>
            <pc:docMk/>
            <pc:sldMk cId="3672739689" sldId="273"/>
            <ac:spMk id="3" creationId="{00000000-0000-0000-0000-000000000000}"/>
          </ac:spMkLst>
        </pc:spChg>
        <pc:spChg chg="mod">
          <ac:chgData name="Miklušová Eva, Ing." userId="S::eva.miklusova@skgeodesy.sk::2098ba72-fdb9-4fe8-9ad5-647f8725b986" providerId="AD" clId="Web-{EAA3FED1-284F-46E2-1E70-A83FA1BABE77}" dt="2024-08-12T11:30:39.771" v="1308" actId="1076"/>
          <ac:spMkLst>
            <pc:docMk/>
            <pc:sldMk cId="3672739689" sldId="273"/>
            <ac:spMk id="9" creationId="{5B368E11-9B37-778A-21AF-2A6631368C75}"/>
          </ac:spMkLst>
        </pc:spChg>
        <pc:picChg chg="mod">
          <ac:chgData name="Miklušová Eva, Ing." userId="S::eva.miklusova@skgeodesy.sk::2098ba72-fdb9-4fe8-9ad5-647f8725b986" providerId="AD" clId="Web-{EAA3FED1-284F-46E2-1E70-A83FA1BABE77}" dt="2024-08-12T11:30:36.380" v="1307" actId="1076"/>
          <ac:picMkLst>
            <pc:docMk/>
            <pc:sldMk cId="3672739689" sldId="273"/>
            <ac:picMk id="4" creationId="{6B696B40-B661-C682-9126-BCEFC2423808}"/>
          </ac:picMkLst>
        </pc:picChg>
        <pc:picChg chg="mod">
          <ac:chgData name="Miklušová Eva, Ing." userId="S::eva.miklusova@skgeodesy.sk::2098ba72-fdb9-4fe8-9ad5-647f8725b986" providerId="AD" clId="Web-{EAA3FED1-284F-46E2-1E70-A83FA1BABE77}" dt="2024-08-12T11:30:33.145" v="1306" actId="1076"/>
          <ac:picMkLst>
            <pc:docMk/>
            <pc:sldMk cId="3672739689" sldId="273"/>
            <ac:picMk id="5" creationId="{8ACB0B5D-18D0-ED89-8095-860BD19A0068}"/>
          </ac:picMkLst>
        </pc:picChg>
      </pc:sldChg>
      <pc:sldChg chg="modSp">
        <pc:chgData name="Miklušová Eva, Ing." userId="S::eva.miklusova@skgeodesy.sk::2098ba72-fdb9-4fe8-9ad5-647f8725b986" providerId="AD" clId="Web-{EAA3FED1-284F-46E2-1E70-A83FA1BABE77}" dt="2024-08-12T09:32:31.723" v="1122" actId="20577"/>
        <pc:sldMkLst>
          <pc:docMk/>
          <pc:sldMk cId="2406409354" sldId="274"/>
        </pc:sldMkLst>
        <pc:spChg chg="mod">
          <ac:chgData name="Miklušová Eva, Ing." userId="S::eva.miklusova@skgeodesy.sk::2098ba72-fdb9-4fe8-9ad5-647f8725b986" providerId="AD" clId="Web-{EAA3FED1-284F-46E2-1E70-A83FA1BABE77}" dt="2024-08-12T09:32:31.723" v="1122" actId="20577"/>
          <ac:spMkLst>
            <pc:docMk/>
            <pc:sldMk cId="2406409354" sldId="274"/>
            <ac:spMk id="4" creationId="{ADBD1772-37F3-86E0-E918-28EF481FADD5}"/>
          </ac:spMkLst>
        </pc:spChg>
      </pc:sldChg>
      <pc:sldChg chg="modSp">
        <pc:chgData name="Miklušová Eva, Ing." userId="S::eva.miklusova@skgeodesy.sk::2098ba72-fdb9-4fe8-9ad5-647f8725b986" providerId="AD" clId="Web-{EAA3FED1-284F-46E2-1E70-A83FA1BABE77}" dt="2024-08-12T12:10:31.556" v="1317" actId="1076"/>
        <pc:sldMkLst>
          <pc:docMk/>
          <pc:sldMk cId="3118824894" sldId="283"/>
        </pc:sldMkLst>
        <pc:picChg chg="mod">
          <ac:chgData name="Miklušová Eva, Ing." userId="S::eva.miklusova@skgeodesy.sk::2098ba72-fdb9-4fe8-9ad5-647f8725b986" providerId="AD" clId="Web-{EAA3FED1-284F-46E2-1E70-A83FA1BABE77}" dt="2024-08-12T12:10:31.556" v="1317" actId="1076"/>
          <ac:picMkLst>
            <pc:docMk/>
            <pc:sldMk cId="3118824894" sldId="283"/>
            <ac:picMk id="3" creationId="{30D212E5-CE29-F664-DF5C-92B7AA4E5912}"/>
          </ac:picMkLst>
        </pc:picChg>
      </pc:sldChg>
      <pc:sldChg chg="addSp delSp modSp ord">
        <pc:chgData name="Miklušová Eva, Ing." userId="S::eva.miklusova@skgeodesy.sk::2098ba72-fdb9-4fe8-9ad5-647f8725b986" providerId="AD" clId="Web-{EAA3FED1-284F-46E2-1E70-A83FA1BABE77}" dt="2024-08-12T08:06:58.373" v="512" actId="20577"/>
        <pc:sldMkLst>
          <pc:docMk/>
          <pc:sldMk cId="201762601" sldId="289"/>
        </pc:sldMkLst>
        <pc:spChg chg="del mod">
          <ac:chgData name="Miklušová Eva, Ing." userId="S::eva.miklusova@skgeodesy.sk::2098ba72-fdb9-4fe8-9ad5-647f8725b986" providerId="AD" clId="Web-{EAA3FED1-284F-46E2-1E70-A83FA1BABE77}" dt="2024-08-12T07:27:17.894" v="82"/>
          <ac:spMkLst>
            <pc:docMk/>
            <pc:sldMk cId="201762601" sldId="289"/>
            <ac:spMk id="2" creationId="{8F73D6A8-8D36-B100-5E3C-FBC971FCA694}"/>
          </ac:spMkLst>
        </pc:spChg>
        <pc:spChg chg="add del mod">
          <ac:chgData name="Miklušová Eva, Ing." userId="S::eva.miklusova@skgeodesy.sk::2098ba72-fdb9-4fe8-9ad5-647f8725b986" providerId="AD" clId="Web-{EAA3FED1-284F-46E2-1E70-A83FA1BABE77}" dt="2024-08-12T07:44:48.511" v="206"/>
          <ac:spMkLst>
            <pc:docMk/>
            <pc:sldMk cId="201762601" sldId="289"/>
            <ac:spMk id="5" creationId="{6BA9CBE0-8651-DFE8-CF04-575C4B498856}"/>
          </ac:spMkLst>
        </pc:spChg>
        <pc:spChg chg="add mod">
          <ac:chgData name="Miklušová Eva, Ing." userId="S::eva.miklusova@skgeodesy.sk::2098ba72-fdb9-4fe8-9ad5-647f8725b986" providerId="AD" clId="Web-{EAA3FED1-284F-46E2-1E70-A83FA1BABE77}" dt="2024-08-12T08:06:16.450" v="505" actId="20577"/>
          <ac:spMkLst>
            <pc:docMk/>
            <pc:sldMk cId="201762601" sldId="289"/>
            <ac:spMk id="6" creationId="{987D5254-6937-2E12-8F01-57204E74637D}"/>
          </ac:spMkLst>
        </pc:spChg>
        <pc:spChg chg="add mod">
          <ac:chgData name="Miklušová Eva, Ing." userId="S::eva.miklusova@skgeodesy.sk::2098ba72-fdb9-4fe8-9ad5-647f8725b986" providerId="AD" clId="Web-{EAA3FED1-284F-46E2-1E70-A83FA1BABE77}" dt="2024-08-12T08:06:58.373" v="512" actId="20577"/>
          <ac:spMkLst>
            <pc:docMk/>
            <pc:sldMk cId="201762601" sldId="289"/>
            <ac:spMk id="7" creationId="{9A5075EA-ED16-3334-19A2-72F20C7F6F74}"/>
          </ac:spMkLst>
        </pc:spChg>
        <pc:spChg chg="del">
          <ac:chgData name="Miklušová Eva, Ing." userId="S::eva.miklusova@skgeodesy.sk::2098ba72-fdb9-4fe8-9ad5-647f8725b986" providerId="AD" clId="Web-{EAA3FED1-284F-46E2-1E70-A83FA1BABE77}" dt="2024-08-12T07:28:58.570" v="88"/>
          <ac:spMkLst>
            <pc:docMk/>
            <pc:sldMk cId="201762601" sldId="289"/>
            <ac:spMk id="8" creationId="{291A6692-68C5-691A-05C2-149145AB9C13}"/>
          </ac:spMkLst>
        </pc:spChg>
        <pc:picChg chg="del">
          <ac:chgData name="Miklušová Eva, Ing." userId="S::eva.miklusova@skgeodesy.sk::2098ba72-fdb9-4fe8-9ad5-647f8725b986" providerId="AD" clId="Web-{EAA3FED1-284F-46E2-1E70-A83FA1BABE77}" dt="2024-08-12T07:28:28.303" v="85"/>
          <ac:picMkLst>
            <pc:docMk/>
            <pc:sldMk cId="201762601" sldId="289"/>
            <ac:picMk id="3" creationId="{A92DDE24-A664-3776-6041-D823B342C2A3}"/>
          </ac:picMkLst>
        </pc:picChg>
        <pc:picChg chg="add mod">
          <ac:chgData name="Miklušová Eva, Ing." userId="S::eva.miklusova@skgeodesy.sk::2098ba72-fdb9-4fe8-9ad5-647f8725b986" providerId="AD" clId="Web-{EAA3FED1-284F-46E2-1E70-A83FA1BABE77}" dt="2024-08-12T08:00:44.515" v="461" actId="1076"/>
          <ac:picMkLst>
            <pc:docMk/>
            <pc:sldMk cId="201762601" sldId="289"/>
            <ac:picMk id="9" creationId="{C28172AC-5BCD-FE64-BC4C-347BCEDC0195}"/>
          </ac:picMkLst>
        </pc:picChg>
      </pc:sldChg>
      <pc:sldChg chg="addSp delSp modSp">
        <pc:chgData name="Miklušová Eva, Ing." userId="S::eva.miklusova@skgeodesy.sk::2098ba72-fdb9-4fe8-9ad5-647f8725b986" providerId="AD" clId="Web-{EAA3FED1-284F-46E2-1E70-A83FA1BABE77}" dt="2024-08-12T12:05:11.792" v="1313" actId="20577"/>
        <pc:sldMkLst>
          <pc:docMk/>
          <pc:sldMk cId="2899533649" sldId="298"/>
        </pc:sldMkLst>
        <pc:spChg chg="del mod">
          <ac:chgData name="Miklušová Eva, Ing." userId="S::eva.miklusova@skgeodesy.sk::2098ba72-fdb9-4fe8-9ad5-647f8725b986" providerId="AD" clId="Web-{EAA3FED1-284F-46E2-1E70-A83FA1BABE77}" dt="2024-08-12T08:20:26.669" v="575"/>
          <ac:spMkLst>
            <pc:docMk/>
            <pc:sldMk cId="2899533649" sldId="298"/>
            <ac:spMk id="2" creationId="{8C79B02A-FC17-D076-3455-C9F91EB6D6F8}"/>
          </ac:spMkLst>
        </pc:spChg>
        <pc:spChg chg="del mod">
          <ac:chgData name="Miklušová Eva, Ing." userId="S::eva.miklusova@skgeodesy.sk::2098ba72-fdb9-4fe8-9ad5-647f8725b986" providerId="AD" clId="Web-{EAA3FED1-284F-46E2-1E70-A83FA1BABE77}" dt="2024-08-12T08:40:25.777" v="853"/>
          <ac:spMkLst>
            <pc:docMk/>
            <pc:sldMk cId="2899533649" sldId="298"/>
            <ac:spMk id="4" creationId="{A9140034-814A-DFDB-A83F-E032BE845A88}"/>
          </ac:spMkLst>
        </pc:spChg>
        <pc:spChg chg="add del mod">
          <ac:chgData name="Miklušová Eva, Ing." userId="S::eva.miklusova@skgeodesy.sk::2098ba72-fdb9-4fe8-9ad5-647f8725b986" providerId="AD" clId="Web-{EAA3FED1-284F-46E2-1E70-A83FA1BABE77}" dt="2024-08-12T08:41:54.952" v="873"/>
          <ac:spMkLst>
            <pc:docMk/>
            <pc:sldMk cId="2899533649" sldId="298"/>
            <ac:spMk id="5" creationId="{6372984B-444C-DD28-D2D2-DD607E105171}"/>
          </ac:spMkLst>
        </pc:spChg>
        <pc:spChg chg="del mod">
          <ac:chgData name="Miklušová Eva, Ing." userId="S::eva.miklusova@skgeodesy.sk::2098ba72-fdb9-4fe8-9ad5-647f8725b986" providerId="AD" clId="Web-{EAA3FED1-284F-46E2-1E70-A83FA1BABE77}" dt="2024-08-12T08:40:31.355" v="856"/>
          <ac:spMkLst>
            <pc:docMk/>
            <pc:sldMk cId="2899533649" sldId="298"/>
            <ac:spMk id="6" creationId="{A5208339-D55B-50F1-9D34-E3E340DA630E}"/>
          </ac:spMkLst>
        </pc:spChg>
        <pc:spChg chg="add del mod">
          <ac:chgData name="Miklušová Eva, Ing." userId="S::eva.miklusova@skgeodesy.sk::2098ba72-fdb9-4fe8-9ad5-647f8725b986" providerId="AD" clId="Web-{EAA3FED1-284F-46E2-1E70-A83FA1BABE77}" dt="2024-08-12T08:20:38.060" v="578"/>
          <ac:spMkLst>
            <pc:docMk/>
            <pc:sldMk cId="2899533649" sldId="298"/>
            <ac:spMk id="8" creationId="{8A8E2D0F-5902-04BF-3472-A8FDBB41FB36}"/>
          </ac:spMkLst>
        </pc:spChg>
        <pc:spChg chg="add del">
          <ac:chgData name="Miklušová Eva, Ing." userId="S::eva.miklusova@skgeodesy.sk::2098ba72-fdb9-4fe8-9ad5-647f8725b986" providerId="AD" clId="Web-{EAA3FED1-284F-46E2-1E70-A83FA1BABE77}" dt="2024-08-12T08:21:36.359" v="589"/>
          <ac:spMkLst>
            <pc:docMk/>
            <pc:sldMk cId="2899533649" sldId="298"/>
            <ac:spMk id="9" creationId="{46956345-6E14-2773-193E-7EF735A6610F}"/>
          </ac:spMkLst>
        </pc:spChg>
        <pc:spChg chg="add mod">
          <ac:chgData name="Miklušová Eva, Ing." userId="S::eva.miklusova@skgeodesy.sk::2098ba72-fdb9-4fe8-9ad5-647f8725b986" providerId="AD" clId="Web-{EAA3FED1-284F-46E2-1E70-A83FA1BABE77}" dt="2024-08-12T08:22:16.439" v="596" actId="14100"/>
          <ac:spMkLst>
            <pc:docMk/>
            <pc:sldMk cId="2899533649" sldId="298"/>
            <ac:spMk id="10" creationId="{EBFBEF60-35DD-D011-2242-F9CFDEAB9178}"/>
          </ac:spMkLst>
        </pc:spChg>
        <pc:spChg chg="add del">
          <ac:chgData name="Miklušová Eva, Ing." userId="S::eva.miklusova@skgeodesy.sk::2098ba72-fdb9-4fe8-9ad5-647f8725b986" providerId="AD" clId="Web-{EAA3FED1-284F-46E2-1E70-A83FA1BABE77}" dt="2024-08-12T08:32:34.384" v="755"/>
          <ac:spMkLst>
            <pc:docMk/>
            <pc:sldMk cId="2899533649" sldId="298"/>
            <ac:spMk id="11" creationId="{C667CEEC-DE5F-791D-6601-84FFB3ABEBD2}"/>
          </ac:spMkLst>
        </pc:spChg>
        <pc:spChg chg="add del mod">
          <ac:chgData name="Miklušová Eva, Ing." userId="S::eva.miklusova@skgeodesy.sk::2098ba72-fdb9-4fe8-9ad5-647f8725b986" providerId="AD" clId="Web-{EAA3FED1-284F-46E2-1E70-A83FA1BABE77}" dt="2024-08-12T08:33:04.994" v="765"/>
          <ac:spMkLst>
            <pc:docMk/>
            <pc:sldMk cId="2899533649" sldId="298"/>
            <ac:spMk id="12" creationId="{B921F74E-CC9A-4173-8658-F2F07AD6D559}"/>
          </ac:spMkLst>
        </pc:spChg>
        <pc:spChg chg="add mod">
          <ac:chgData name="Miklušová Eva, Ing." userId="S::eva.miklusova@skgeodesy.sk::2098ba72-fdb9-4fe8-9ad5-647f8725b986" providerId="AD" clId="Web-{EAA3FED1-284F-46E2-1E70-A83FA1BABE77}" dt="2024-08-12T12:05:11.792" v="1313" actId="20577"/>
          <ac:spMkLst>
            <pc:docMk/>
            <pc:sldMk cId="2899533649" sldId="298"/>
            <ac:spMk id="14" creationId="{F3EC1104-2BE3-6E75-70D4-404D32726C32}"/>
          </ac:spMkLst>
        </pc:spChg>
      </pc:sldChg>
      <pc:sldChg chg="modSp">
        <pc:chgData name="Miklušová Eva, Ing." userId="S::eva.miklusova@skgeodesy.sk::2098ba72-fdb9-4fe8-9ad5-647f8725b986" providerId="AD" clId="Web-{EAA3FED1-284F-46E2-1E70-A83FA1BABE77}" dt="2024-08-12T11:00:45" v="1305" actId="20577"/>
        <pc:sldMkLst>
          <pc:docMk/>
          <pc:sldMk cId="4098522976" sldId="300"/>
        </pc:sldMkLst>
        <pc:spChg chg="mod">
          <ac:chgData name="Miklušová Eva, Ing." userId="S::eva.miklusova@skgeodesy.sk::2098ba72-fdb9-4fe8-9ad5-647f8725b986" providerId="AD" clId="Web-{EAA3FED1-284F-46E2-1E70-A83FA1BABE77}" dt="2024-08-12T11:00:45" v="1305" actId="20577"/>
          <ac:spMkLst>
            <pc:docMk/>
            <pc:sldMk cId="4098522976" sldId="300"/>
            <ac:spMk id="2" creationId="{B3D644E5-5D6F-95E9-1EC6-B64281E0D72A}"/>
          </ac:spMkLst>
        </pc:spChg>
        <pc:spChg chg="mod">
          <ac:chgData name="Miklušová Eva, Ing." userId="S::eva.miklusova@skgeodesy.sk::2098ba72-fdb9-4fe8-9ad5-647f8725b986" providerId="AD" clId="Web-{EAA3FED1-284F-46E2-1E70-A83FA1BABE77}" dt="2024-08-12T10:59:59.217" v="1301" actId="20577"/>
          <ac:spMkLst>
            <pc:docMk/>
            <pc:sldMk cId="4098522976" sldId="300"/>
            <ac:spMk id="4" creationId="{000B5AE7-7A25-A641-41A1-444BDD45DBBD}"/>
          </ac:spMkLst>
        </pc:spChg>
      </pc:sldChg>
      <pc:sldChg chg="delSp modSp">
        <pc:chgData name="Miklušová Eva, Ing." userId="S::eva.miklusova@skgeodesy.sk::2098ba72-fdb9-4fe8-9ad5-647f8725b986" providerId="AD" clId="Web-{EAA3FED1-284F-46E2-1E70-A83FA1BABE77}" dt="2024-08-12T07:18:02.905" v="10" actId="20577"/>
        <pc:sldMkLst>
          <pc:docMk/>
          <pc:sldMk cId="1752756928" sldId="303"/>
        </pc:sldMkLst>
        <pc:spChg chg="mod">
          <ac:chgData name="Miklušová Eva, Ing." userId="S::eva.miklusova@skgeodesy.sk::2098ba72-fdb9-4fe8-9ad5-647f8725b986" providerId="AD" clId="Web-{EAA3FED1-284F-46E2-1E70-A83FA1BABE77}" dt="2024-08-12T07:18:02.905" v="10" actId="20577"/>
          <ac:spMkLst>
            <pc:docMk/>
            <pc:sldMk cId="1752756928" sldId="303"/>
            <ac:spMk id="4" creationId="{4D92F78E-AAB5-9B55-DE76-B0347B03B906}"/>
          </ac:spMkLst>
        </pc:spChg>
        <pc:spChg chg="del mod">
          <ac:chgData name="Miklušová Eva, Ing." userId="S::eva.miklusova@skgeodesy.sk::2098ba72-fdb9-4fe8-9ad5-647f8725b986" providerId="AD" clId="Web-{EAA3FED1-284F-46E2-1E70-A83FA1BABE77}" dt="2024-08-12T07:17:41.732" v="5"/>
          <ac:spMkLst>
            <pc:docMk/>
            <pc:sldMk cId="1752756928" sldId="303"/>
            <ac:spMk id="6" creationId="{1214DCC8-6B77-7AAF-5501-5792D48BC7ED}"/>
          </ac:spMkLst>
        </pc:spChg>
      </pc:sldChg>
      <pc:sldChg chg="modSp">
        <pc:chgData name="Miklušová Eva, Ing." userId="S::eva.miklusova@skgeodesy.sk::2098ba72-fdb9-4fe8-9ad5-647f8725b986" providerId="AD" clId="Web-{EAA3FED1-284F-46E2-1E70-A83FA1BABE77}" dt="2024-08-12T09:17:52.877" v="1084" actId="1076"/>
        <pc:sldMkLst>
          <pc:docMk/>
          <pc:sldMk cId="927424841" sldId="305"/>
        </pc:sldMkLst>
        <pc:spChg chg="mod">
          <ac:chgData name="Miklušová Eva, Ing." userId="S::eva.miklusova@skgeodesy.sk::2098ba72-fdb9-4fe8-9ad5-647f8725b986" providerId="AD" clId="Web-{EAA3FED1-284F-46E2-1E70-A83FA1BABE77}" dt="2024-08-12T09:17:49.111" v="1083" actId="1076"/>
          <ac:spMkLst>
            <pc:docMk/>
            <pc:sldMk cId="927424841" sldId="305"/>
            <ac:spMk id="2" creationId="{A6ED881C-77FC-1B94-E9E8-140E26CA8A48}"/>
          </ac:spMkLst>
        </pc:spChg>
        <pc:spChg chg="mod">
          <ac:chgData name="Miklušová Eva, Ing." userId="S::eva.miklusova@skgeodesy.sk::2098ba72-fdb9-4fe8-9ad5-647f8725b986" providerId="AD" clId="Web-{EAA3FED1-284F-46E2-1E70-A83FA1BABE77}" dt="2024-08-12T09:17:52.877" v="1084" actId="1076"/>
          <ac:spMkLst>
            <pc:docMk/>
            <pc:sldMk cId="927424841" sldId="305"/>
            <ac:spMk id="7" creationId="{18BA1B19-025C-9B1B-1704-FD82B678466A}"/>
          </ac:spMkLst>
        </pc:spChg>
      </pc:sldChg>
      <pc:sldChg chg="addSp modSp ord">
        <pc:chgData name="Miklušová Eva, Ing." userId="S::eva.miklusova@skgeodesy.sk::2098ba72-fdb9-4fe8-9ad5-647f8725b986" providerId="AD" clId="Web-{EAA3FED1-284F-46E2-1E70-A83FA1BABE77}" dt="2024-08-12T12:04:38.166" v="1311" actId="20577"/>
        <pc:sldMkLst>
          <pc:docMk/>
          <pc:sldMk cId="85374073" sldId="306"/>
        </pc:sldMkLst>
        <pc:spChg chg="mod">
          <ac:chgData name="Miklušová Eva, Ing." userId="S::eva.miklusova@skgeodesy.sk::2098ba72-fdb9-4fe8-9ad5-647f8725b986" providerId="AD" clId="Web-{EAA3FED1-284F-46E2-1E70-A83FA1BABE77}" dt="2024-08-12T08:01:41.627" v="467" actId="1076"/>
          <ac:spMkLst>
            <pc:docMk/>
            <pc:sldMk cId="85374073" sldId="306"/>
            <ac:spMk id="2" creationId="{F9DD62D0-97AA-4BA7-60B8-CA25D138AF2D}"/>
          </ac:spMkLst>
        </pc:spChg>
        <pc:spChg chg="mod">
          <ac:chgData name="Miklušová Eva, Ing." userId="S::eva.miklusova@skgeodesy.sk::2098ba72-fdb9-4fe8-9ad5-647f8725b986" providerId="AD" clId="Web-{EAA3FED1-284F-46E2-1E70-A83FA1BABE77}" dt="2024-08-12T08:01:46.940" v="468" actId="1076"/>
          <ac:spMkLst>
            <pc:docMk/>
            <pc:sldMk cId="85374073" sldId="306"/>
            <ac:spMk id="3" creationId="{D1C280A7-D604-33BA-D0FA-13506FC3149D}"/>
          </ac:spMkLst>
        </pc:spChg>
        <pc:spChg chg="mod">
          <ac:chgData name="Miklušová Eva, Ing." userId="S::eva.miklusova@skgeodesy.sk::2098ba72-fdb9-4fe8-9ad5-647f8725b986" providerId="AD" clId="Web-{EAA3FED1-284F-46E2-1E70-A83FA1BABE77}" dt="2024-08-12T12:04:38.166" v="1311" actId="20577"/>
          <ac:spMkLst>
            <pc:docMk/>
            <pc:sldMk cId="85374073" sldId="306"/>
            <ac:spMk id="4" creationId="{25B273D0-D186-58FF-2C11-62B550AEA57E}"/>
          </ac:spMkLst>
        </pc:spChg>
        <pc:picChg chg="add mod">
          <ac:chgData name="Miklušová Eva, Ing." userId="S::eva.miklusova@skgeodesy.sk::2098ba72-fdb9-4fe8-9ad5-647f8725b986" providerId="AD" clId="Web-{EAA3FED1-284F-46E2-1E70-A83FA1BABE77}" dt="2024-08-12T08:02:39.567" v="474" actId="1076"/>
          <ac:picMkLst>
            <pc:docMk/>
            <pc:sldMk cId="85374073" sldId="306"/>
            <ac:picMk id="5" creationId="{9D1DA09A-C1E4-B286-2746-296E154FFCF6}"/>
          </ac:picMkLst>
        </pc:picChg>
      </pc:sldChg>
      <pc:sldChg chg="modSp">
        <pc:chgData name="Miklušová Eva, Ing." userId="S::eva.miklusova@skgeodesy.sk::2098ba72-fdb9-4fe8-9ad5-647f8725b986" providerId="AD" clId="Web-{EAA3FED1-284F-46E2-1E70-A83FA1BABE77}" dt="2024-08-12T09:14:42.667" v="1078" actId="20577"/>
        <pc:sldMkLst>
          <pc:docMk/>
          <pc:sldMk cId="3669749830" sldId="307"/>
        </pc:sldMkLst>
        <pc:spChg chg="mod">
          <ac:chgData name="Miklušová Eva, Ing." userId="S::eva.miklusova@skgeodesy.sk::2098ba72-fdb9-4fe8-9ad5-647f8725b986" providerId="AD" clId="Web-{EAA3FED1-284F-46E2-1E70-A83FA1BABE77}" dt="2024-08-12T09:07:47.745" v="898" actId="20577"/>
          <ac:spMkLst>
            <pc:docMk/>
            <pc:sldMk cId="3669749830" sldId="307"/>
            <ac:spMk id="5" creationId="{CCC266AC-E3FF-954A-C67F-35B1C7020173}"/>
          </ac:spMkLst>
        </pc:spChg>
        <pc:spChg chg="mod">
          <ac:chgData name="Miklušová Eva, Ing." userId="S::eva.miklusova@skgeodesy.sk::2098ba72-fdb9-4fe8-9ad5-647f8725b986" providerId="AD" clId="Web-{EAA3FED1-284F-46E2-1E70-A83FA1BABE77}" dt="2024-08-12T09:14:42.667" v="1078" actId="20577"/>
          <ac:spMkLst>
            <pc:docMk/>
            <pc:sldMk cId="3669749830" sldId="307"/>
            <ac:spMk id="7" creationId="{F31EC380-0AC5-9800-623D-0703585932FC}"/>
          </ac:spMkLst>
        </pc:spChg>
      </pc:sldChg>
      <pc:sldChg chg="modSp">
        <pc:chgData name="Miklušová Eva, Ing." userId="S::eva.miklusova@skgeodesy.sk::2098ba72-fdb9-4fe8-9ad5-647f8725b986" providerId="AD" clId="Web-{EAA3FED1-284F-46E2-1E70-A83FA1BABE77}" dt="2024-08-12T13:20:49.049" v="1428" actId="20577"/>
        <pc:sldMkLst>
          <pc:docMk/>
          <pc:sldMk cId="385473879" sldId="311"/>
        </pc:sldMkLst>
        <pc:spChg chg="mod">
          <ac:chgData name="Miklušová Eva, Ing." userId="S::eva.miklusova@skgeodesy.sk::2098ba72-fdb9-4fe8-9ad5-647f8725b986" providerId="AD" clId="Web-{EAA3FED1-284F-46E2-1E70-A83FA1BABE77}" dt="2024-08-12T13:20:49.049" v="1428" actId="20577"/>
          <ac:spMkLst>
            <pc:docMk/>
            <pc:sldMk cId="385473879" sldId="311"/>
            <ac:spMk id="6" creationId="{298AE3E4-71EF-EACC-50DB-D31503B065B0}"/>
          </ac:spMkLst>
        </pc:spChg>
      </pc:sldChg>
      <pc:sldChg chg="addSp delSp modSp new mod modClrScheme chgLayout">
        <pc:chgData name="Miklušová Eva, Ing." userId="S::eva.miklusova@skgeodesy.sk::2098ba72-fdb9-4fe8-9ad5-647f8725b986" providerId="AD" clId="Web-{EAA3FED1-284F-46E2-1E70-A83FA1BABE77}" dt="2024-08-12T08:05:13.385" v="495" actId="20577"/>
        <pc:sldMkLst>
          <pc:docMk/>
          <pc:sldMk cId="377073042" sldId="314"/>
        </pc:sldMkLst>
        <pc:spChg chg="del">
          <ac:chgData name="Miklušová Eva, Ing." userId="S::eva.miklusova@skgeodesy.sk::2098ba72-fdb9-4fe8-9ad5-647f8725b986" providerId="AD" clId="Web-{EAA3FED1-284F-46E2-1E70-A83FA1BABE77}" dt="2024-08-12T07:18:38.375" v="12"/>
          <ac:spMkLst>
            <pc:docMk/>
            <pc:sldMk cId="377073042" sldId="314"/>
            <ac:spMk id="2" creationId="{11470C1D-3D88-E172-C7AC-CB0831AF3FA2}"/>
          </ac:spMkLst>
        </pc:spChg>
        <pc:spChg chg="del">
          <ac:chgData name="Miklušová Eva, Ing." userId="S::eva.miklusova@skgeodesy.sk::2098ba72-fdb9-4fe8-9ad5-647f8725b986" providerId="AD" clId="Web-{EAA3FED1-284F-46E2-1E70-A83FA1BABE77}" dt="2024-08-12T07:18:38.375" v="12"/>
          <ac:spMkLst>
            <pc:docMk/>
            <pc:sldMk cId="377073042" sldId="314"/>
            <ac:spMk id="3" creationId="{1AC6C8C5-1617-8CB6-95D5-A35EAC86C22E}"/>
          </ac:spMkLst>
        </pc:spChg>
        <pc:spChg chg="del">
          <ac:chgData name="Miklušová Eva, Ing." userId="S::eva.miklusova@skgeodesy.sk::2098ba72-fdb9-4fe8-9ad5-647f8725b986" providerId="AD" clId="Web-{EAA3FED1-284F-46E2-1E70-A83FA1BABE77}" dt="2024-08-12T07:18:38.375" v="12"/>
          <ac:spMkLst>
            <pc:docMk/>
            <pc:sldMk cId="377073042" sldId="314"/>
            <ac:spMk id="4" creationId="{450A9101-FE8E-D7E9-CE6C-969B61D8BC1D}"/>
          </ac:spMkLst>
        </pc:spChg>
        <pc:spChg chg="add mod">
          <ac:chgData name="Miklušová Eva, Ing." userId="S::eva.miklusova@skgeodesy.sk::2098ba72-fdb9-4fe8-9ad5-647f8725b986" providerId="AD" clId="Web-{EAA3FED1-284F-46E2-1E70-A83FA1BABE77}" dt="2024-08-12T07:24:45.857" v="75" actId="20577"/>
          <ac:spMkLst>
            <pc:docMk/>
            <pc:sldMk cId="377073042" sldId="314"/>
            <ac:spMk id="5" creationId="{1214DCC8-6B77-7AAF-5501-5792D48BC7ED}"/>
          </ac:spMkLst>
        </pc:spChg>
        <pc:spChg chg="add mod">
          <ac:chgData name="Miklušová Eva, Ing." userId="S::eva.miklusova@skgeodesy.sk::2098ba72-fdb9-4fe8-9ad5-647f8725b986" providerId="AD" clId="Web-{EAA3FED1-284F-46E2-1E70-A83FA1BABE77}" dt="2024-08-12T07:24:59.014" v="77" actId="20577"/>
          <ac:spMkLst>
            <pc:docMk/>
            <pc:sldMk cId="377073042" sldId="314"/>
            <ac:spMk id="6" creationId="{0E7F5CA9-D0A9-C230-A790-528D28717EEE}"/>
          </ac:spMkLst>
        </pc:spChg>
        <pc:spChg chg="add mod">
          <ac:chgData name="Miklušová Eva, Ing." userId="S::eva.miklusova@skgeodesy.sk::2098ba72-fdb9-4fe8-9ad5-647f8725b986" providerId="AD" clId="Web-{EAA3FED1-284F-46E2-1E70-A83FA1BABE77}" dt="2024-08-12T08:05:13.385" v="495" actId="20577"/>
          <ac:spMkLst>
            <pc:docMk/>
            <pc:sldMk cId="377073042" sldId="314"/>
            <ac:spMk id="7" creationId="{0D7464B8-5875-3CB6-51F2-058A2E7DC45F}"/>
          </ac:spMkLst>
        </pc:spChg>
      </pc:sldChg>
      <pc:sldChg chg="modSp">
        <pc:chgData name="Miklušová Eva, Ing." userId="S::eva.miklusova@skgeodesy.sk::2098ba72-fdb9-4fe8-9ad5-647f8725b986" providerId="AD" clId="Web-{EAA3FED1-284F-46E2-1E70-A83FA1BABE77}" dt="2024-08-12T10:46:32.343" v="1265" actId="20577"/>
        <pc:sldMkLst>
          <pc:docMk/>
          <pc:sldMk cId="1481648425" sldId="315"/>
        </pc:sldMkLst>
        <pc:spChg chg="mod">
          <ac:chgData name="Miklušová Eva, Ing." userId="S::eva.miklusova@skgeodesy.sk::2098ba72-fdb9-4fe8-9ad5-647f8725b986" providerId="AD" clId="Web-{EAA3FED1-284F-46E2-1E70-A83FA1BABE77}" dt="2024-08-12T10:46:32.343" v="1265" actId="20577"/>
          <ac:spMkLst>
            <pc:docMk/>
            <pc:sldMk cId="1481648425" sldId="315"/>
            <ac:spMk id="7" creationId="{18BA1B19-025C-9B1B-1704-FD82B678466A}"/>
          </ac:spMkLst>
        </pc:spChg>
      </pc:sldChg>
      <pc:sldChg chg="addSp delSp modSp new del">
        <pc:chgData name="Miklušová Eva, Ing." userId="S::eva.miklusova@skgeodesy.sk::2098ba72-fdb9-4fe8-9ad5-647f8725b986" providerId="AD" clId="Web-{EAA3FED1-284F-46E2-1E70-A83FA1BABE77}" dt="2024-08-12T08:00:59.063" v="462"/>
        <pc:sldMkLst>
          <pc:docMk/>
          <pc:sldMk cId="3554380803" sldId="315"/>
        </pc:sldMkLst>
        <pc:spChg chg="add">
          <ac:chgData name="Miklušová Eva, Ing." userId="S::eva.miklusova@skgeodesy.sk::2098ba72-fdb9-4fe8-9ad5-647f8725b986" providerId="AD" clId="Web-{EAA3FED1-284F-46E2-1E70-A83FA1BABE77}" dt="2024-08-12T07:27:21.660" v="83"/>
          <ac:spMkLst>
            <pc:docMk/>
            <pc:sldMk cId="3554380803" sldId="315"/>
            <ac:spMk id="2" creationId="{8F73D6A8-8D36-B100-5E3C-FBC971FCA694}"/>
          </ac:spMkLst>
        </pc:spChg>
        <pc:spChg chg="add">
          <ac:chgData name="Miklušová Eva, Ing." userId="S::eva.miklusova@skgeodesy.sk::2098ba72-fdb9-4fe8-9ad5-647f8725b986" providerId="AD" clId="Web-{EAA3FED1-284F-46E2-1E70-A83FA1BABE77}" dt="2024-08-12T07:29:03.523" v="89"/>
          <ac:spMkLst>
            <pc:docMk/>
            <pc:sldMk cId="3554380803" sldId="315"/>
            <ac:spMk id="4" creationId="{291A6692-68C5-691A-05C2-149145AB9C13}"/>
          </ac:spMkLst>
        </pc:spChg>
        <pc:picChg chg="add del mod">
          <ac:chgData name="Miklušová Eva, Ing." userId="S::eva.miklusova@skgeodesy.sk::2098ba72-fdb9-4fe8-9ad5-647f8725b986" providerId="AD" clId="Web-{EAA3FED1-284F-46E2-1E70-A83FA1BABE77}" dt="2024-08-12T07:59:51.810" v="454"/>
          <ac:picMkLst>
            <pc:docMk/>
            <pc:sldMk cId="3554380803" sldId="315"/>
            <ac:picMk id="3" creationId="{648FD075-899C-9D35-8934-CA70C75AAA31}"/>
          </ac:picMkLst>
        </pc:picChg>
      </pc:sldChg>
    </pc:docChg>
  </pc:docChgLst>
  <pc:docChgLst>
    <pc:chgData name="Miklušová Eva, Ing." userId="S::eva.miklusova@skgeodesy.sk::2098ba72-fdb9-4fe8-9ad5-647f8725b986" providerId="AD" clId="Web-{3AA2FC16-F611-62FC-A86C-FA0A6B597DDC}"/>
    <pc:docChg chg="modSld">
      <pc:chgData name="Miklušová Eva, Ing." userId="S::eva.miklusova@skgeodesy.sk::2098ba72-fdb9-4fe8-9ad5-647f8725b986" providerId="AD" clId="Web-{3AA2FC16-F611-62FC-A86C-FA0A6B597DDC}" dt="2024-08-12T06:53:38.867" v="1" actId="20577"/>
      <pc:docMkLst>
        <pc:docMk/>
      </pc:docMkLst>
      <pc:sldChg chg="modSp">
        <pc:chgData name="Miklušová Eva, Ing." userId="S::eva.miklusova@skgeodesy.sk::2098ba72-fdb9-4fe8-9ad5-647f8725b986" providerId="AD" clId="Web-{3AA2FC16-F611-62FC-A86C-FA0A6B597DDC}" dt="2024-08-12T06:53:38.867" v="1" actId="20577"/>
        <pc:sldMkLst>
          <pc:docMk/>
          <pc:sldMk cId="3908325102" sldId="302"/>
        </pc:sldMkLst>
        <pc:spChg chg="mod">
          <ac:chgData name="Miklušová Eva, Ing." userId="S::eva.miklusova@skgeodesy.sk::2098ba72-fdb9-4fe8-9ad5-647f8725b986" providerId="AD" clId="Web-{3AA2FC16-F611-62FC-A86C-FA0A6B597DDC}" dt="2024-08-12T06:53:38.867" v="1" actId="20577"/>
          <ac:spMkLst>
            <pc:docMk/>
            <pc:sldMk cId="3908325102" sldId="302"/>
            <ac:spMk id="2" creationId="{D7810DEA-EED9-D19D-D8C2-AB7458E6AED7}"/>
          </ac:spMkLst>
        </pc:spChg>
      </pc:sldChg>
    </pc:docChg>
  </pc:docChgLst>
  <pc:docChgLst>
    <pc:chgData name="Kubicová Mária" userId="S::maria.kubicova@skgeodesy.sk::41fa2bb8-231f-4ca4-8c08-3161b7e44f39" providerId="AD" clId="Web-{FA2EA022-AE97-71C3-1949-776E7C4432B5}"/>
    <pc:docChg chg="modSld">
      <pc:chgData name="Kubicová Mária" userId="S::maria.kubicova@skgeodesy.sk::41fa2bb8-231f-4ca4-8c08-3161b7e44f39" providerId="AD" clId="Web-{FA2EA022-AE97-71C3-1949-776E7C4432B5}" dt="2024-08-21T07:49:11.062" v="5" actId="20577"/>
      <pc:docMkLst>
        <pc:docMk/>
      </pc:docMkLst>
      <pc:sldChg chg="modSp">
        <pc:chgData name="Kubicová Mária" userId="S::maria.kubicova@skgeodesy.sk::41fa2bb8-231f-4ca4-8c08-3161b7e44f39" providerId="AD" clId="Web-{FA2EA022-AE97-71C3-1949-776E7C4432B5}" dt="2024-08-21T07:49:11.062" v="5" actId="20577"/>
        <pc:sldMkLst>
          <pc:docMk/>
          <pc:sldMk cId="1511618030" sldId="322"/>
        </pc:sldMkLst>
        <pc:spChg chg="mod">
          <ac:chgData name="Kubicová Mária" userId="S::maria.kubicova@skgeodesy.sk::41fa2bb8-231f-4ca4-8c08-3161b7e44f39" providerId="AD" clId="Web-{FA2EA022-AE97-71C3-1949-776E7C4432B5}" dt="2024-08-21T07:49:11.062" v="5" actId="20577"/>
          <ac:spMkLst>
            <pc:docMk/>
            <pc:sldMk cId="1511618030" sldId="322"/>
            <ac:spMk id="2" creationId="{57142CF8-8C5C-C404-1DC5-640D903F6A9D}"/>
          </ac:spMkLst>
        </pc:spChg>
      </pc:sldChg>
    </pc:docChg>
  </pc:docChgLst>
  <pc:docChgLst>
    <pc:chgData name="Kubicová Mária" userId="S::maria.kubicova@skgeodesy.sk::41fa2bb8-231f-4ca4-8c08-3161b7e44f39" providerId="AD" clId="Web-{42086485-2AD8-E170-90DB-49ED3E0DB54E}"/>
    <pc:docChg chg="modSld">
      <pc:chgData name="Kubicová Mária" userId="S::maria.kubicova@skgeodesy.sk::41fa2bb8-231f-4ca4-8c08-3161b7e44f39" providerId="AD" clId="Web-{42086485-2AD8-E170-90DB-49ED3E0DB54E}" dt="2024-08-23T08:31:52.610" v="5" actId="1076"/>
      <pc:docMkLst>
        <pc:docMk/>
      </pc:docMkLst>
      <pc:sldChg chg="addSp modSp">
        <pc:chgData name="Kubicová Mária" userId="S::maria.kubicova@skgeodesy.sk::41fa2bb8-231f-4ca4-8c08-3161b7e44f39" providerId="AD" clId="Web-{42086485-2AD8-E170-90DB-49ED3E0DB54E}" dt="2024-08-23T08:31:43.782" v="2" actId="1076"/>
        <pc:sldMkLst>
          <pc:docMk/>
          <pc:sldMk cId="3523965423" sldId="323"/>
        </pc:sldMkLst>
        <pc:spChg chg="add mod">
          <ac:chgData name="Kubicová Mária" userId="S::maria.kubicova@skgeodesy.sk::41fa2bb8-231f-4ca4-8c08-3161b7e44f39" providerId="AD" clId="Web-{42086485-2AD8-E170-90DB-49ED3E0DB54E}" dt="2024-08-23T08:31:43.782" v="2" actId="1076"/>
          <ac:spMkLst>
            <pc:docMk/>
            <pc:sldMk cId="3523965423" sldId="323"/>
            <ac:spMk id="4" creationId="{EA319765-BEA0-F7BE-AD68-1DCE2C123806}"/>
          </ac:spMkLst>
        </pc:spChg>
      </pc:sldChg>
      <pc:sldChg chg="addSp modSp">
        <pc:chgData name="Kubicová Mária" userId="S::maria.kubicova@skgeodesy.sk::41fa2bb8-231f-4ca4-8c08-3161b7e44f39" providerId="AD" clId="Web-{42086485-2AD8-E170-90DB-49ED3E0DB54E}" dt="2024-08-23T08:31:52.610" v="5" actId="1076"/>
        <pc:sldMkLst>
          <pc:docMk/>
          <pc:sldMk cId="172151510" sldId="324"/>
        </pc:sldMkLst>
        <pc:spChg chg="add mod">
          <ac:chgData name="Kubicová Mária" userId="S::maria.kubicova@skgeodesy.sk::41fa2bb8-231f-4ca4-8c08-3161b7e44f39" providerId="AD" clId="Web-{42086485-2AD8-E170-90DB-49ED3E0DB54E}" dt="2024-08-23T08:31:52.610" v="5" actId="1076"/>
          <ac:spMkLst>
            <pc:docMk/>
            <pc:sldMk cId="172151510" sldId="324"/>
            <ac:spMk id="3" creationId="{48E47C0F-DE1E-6F8E-3A7D-D7A4D604E738}"/>
          </ac:spMkLst>
        </pc:spChg>
      </pc:sldChg>
    </pc:docChg>
  </pc:docChgLst>
  <pc:docChgLst>
    <pc:chgData name="Kubicová Mária" userId="S::maria.kubicova@skgeodesy.sk::41fa2bb8-231f-4ca4-8c08-3161b7e44f39" providerId="AD" clId="Web-{B95DA007-5BE0-88DD-F562-071ABEDF5D3A}"/>
    <pc:docChg chg="modSld">
      <pc:chgData name="Kubicová Mária" userId="S::maria.kubicova@skgeodesy.sk::41fa2bb8-231f-4ca4-8c08-3161b7e44f39" providerId="AD" clId="Web-{B95DA007-5BE0-88DD-F562-071ABEDF5D3A}" dt="2024-08-21T07:46:20.869" v="2" actId="20577"/>
      <pc:docMkLst>
        <pc:docMk/>
      </pc:docMkLst>
      <pc:sldChg chg="modSp">
        <pc:chgData name="Kubicová Mária" userId="S::maria.kubicova@skgeodesy.sk::41fa2bb8-231f-4ca4-8c08-3161b7e44f39" providerId="AD" clId="Web-{B95DA007-5BE0-88DD-F562-071ABEDF5D3A}" dt="2024-08-21T07:43:24.393" v="0" actId="1076"/>
        <pc:sldMkLst>
          <pc:docMk/>
          <pc:sldMk cId="657155741" sldId="256"/>
        </pc:sldMkLst>
        <pc:spChg chg="mod">
          <ac:chgData name="Kubicová Mária" userId="S::maria.kubicova@skgeodesy.sk::41fa2bb8-231f-4ca4-8c08-3161b7e44f39" providerId="AD" clId="Web-{B95DA007-5BE0-88DD-F562-071ABEDF5D3A}" dt="2024-08-21T07:43:24.393" v="0" actId="1076"/>
          <ac:spMkLst>
            <pc:docMk/>
            <pc:sldMk cId="657155741" sldId="256"/>
            <ac:spMk id="9" creationId="{AB690A13-04C1-51FD-E0EC-24CB00F17181}"/>
          </ac:spMkLst>
        </pc:spChg>
      </pc:sldChg>
      <pc:sldChg chg="modSp">
        <pc:chgData name="Kubicová Mária" userId="S::maria.kubicova@skgeodesy.sk::41fa2bb8-231f-4ca4-8c08-3161b7e44f39" providerId="AD" clId="Web-{B95DA007-5BE0-88DD-F562-071ABEDF5D3A}" dt="2024-08-21T07:46:20.869" v="2" actId="20577"/>
        <pc:sldMkLst>
          <pc:docMk/>
          <pc:sldMk cId="1114098294" sldId="291"/>
        </pc:sldMkLst>
        <pc:spChg chg="mod">
          <ac:chgData name="Kubicová Mária" userId="S::maria.kubicova@skgeodesy.sk::41fa2bb8-231f-4ca4-8c08-3161b7e44f39" providerId="AD" clId="Web-{B95DA007-5BE0-88DD-F562-071ABEDF5D3A}" dt="2024-08-21T07:46:20.869" v="2" actId="20577"/>
          <ac:spMkLst>
            <pc:docMk/>
            <pc:sldMk cId="1114098294" sldId="291"/>
            <ac:spMk id="7" creationId="{EEEBB3AA-EC85-83E1-5CAE-CBC22B352CA6}"/>
          </ac:spMkLst>
        </pc:spChg>
      </pc:sldChg>
    </pc:docChg>
  </pc:docChgLst>
  <pc:docChgLst>
    <pc:chgData name="Kubicová Mária" userId="S::maria.kubicova@skgeodesy.sk::41fa2bb8-231f-4ca4-8c08-3161b7e44f39" providerId="AD" clId="Web-{CC090AFF-F446-BAEA-B88C-5D7F82199EA2}"/>
    <pc:docChg chg="modSld">
      <pc:chgData name="Kubicová Mária" userId="S::maria.kubicova@skgeodesy.sk::41fa2bb8-231f-4ca4-8c08-3161b7e44f39" providerId="AD" clId="Web-{CC090AFF-F446-BAEA-B88C-5D7F82199EA2}" dt="2024-08-12T10:17:28.122" v="129"/>
      <pc:docMkLst>
        <pc:docMk/>
      </pc:docMkLst>
      <pc:sldChg chg="addSp">
        <pc:chgData name="Kubicová Mária" userId="S::maria.kubicova@skgeodesy.sk::41fa2bb8-231f-4ca4-8c08-3161b7e44f39" providerId="AD" clId="Web-{CC090AFF-F446-BAEA-B88C-5D7F82199EA2}" dt="2024-08-12T10:10:17.671" v="0"/>
        <pc:sldMkLst>
          <pc:docMk/>
          <pc:sldMk cId="657155741" sldId="256"/>
        </pc:sldMkLst>
        <pc:picChg chg="add">
          <ac:chgData name="Kubicová Mária" userId="S::maria.kubicova@skgeodesy.sk::41fa2bb8-231f-4ca4-8c08-3161b7e44f39" providerId="AD" clId="Web-{CC090AFF-F446-BAEA-B88C-5D7F82199EA2}" dt="2024-08-12T10:10:17.671" v="0"/>
          <ac:picMkLst>
            <pc:docMk/>
            <pc:sldMk cId="657155741" sldId="256"/>
            <ac:picMk id="3" creationId="{92347620-1F37-4CB4-B841-8EB1DA546253}"/>
          </ac:picMkLst>
        </pc:picChg>
      </pc:sldChg>
      <pc:sldChg chg="modSp">
        <pc:chgData name="Kubicová Mária" userId="S::maria.kubicova@skgeodesy.sk::41fa2bb8-231f-4ca4-8c08-3161b7e44f39" providerId="AD" clId="Web-{CC090AFF-F446-BAEA-B88C-5D7F82199EA2}" dt="2024-08-12T10:15:58.303" v="112" actId="1076"/>
        <pc:sldMkLst>
          <pc:docMk/>
          <pc:sldMk cId="201762601" sldId="289"/>
        </pc:sldMkLst>
        <pc:spChg chg="mod">
          <ac:chgData name="Kubicová Mária" userId="S::maria.kubicova@skgeodesy.sk::41fa2bb8-231f-4ca4-8c08-3161b7e44f39" providerId="AD" clId="Web-{CC090AFF-F446-BAEA-B88C-5D7F82199EA2}" dt="2024-08-12T10:15:39.099" v="93" actId="14100"/>
          <ac:spMkLst>
            <pc:docMk/>
            <pc:sldMk cId="201762601" sldId="289"/>
            <ac:spMk id="6" creationId="{987D5254-6937-2E12-8F01-57204E74637D}"/>
          </ac:spMkLst>
        </pc:spChg>
        <pc:spChg chg="mod">
          <ac:chgData name="Kubicová Mária" userId="S::maria.kubicova@skgeodesy.sk::41fa2bb8-231f-4ca4-8c08-3161b7e44f39" providerId="AD" clId="Web-{CC090AFF-F446-BAEA-B88C-5D7F82199EA2}" dt="2024-08-12T10:15:58.303" v="112" actId="1076"/>
          <ac:spMkLst>
            <pc:docMk/>
            <pc:sldMk cId="201762601" sldId="289"/>
            <ac:spMk id="7" creationId="{9A5075EA-ED16-3334-19A2-72F20C7F6F74}"/>
          </ac:spMkLst>
        </pc:spChg>
        <pc:picChg chg="mod">
          <ac:chgData name="Kubicová Mária" userId="S::maria.kubicova@skgeodesy.sk::41fa2bb8-231f-4ca4-8c08-3161b7e44f39" providerId="AD" clId="Web-{CC090AFF-F446-BAEA-B88C-5D7F82199EA2}" dt="2024-08-12T10:14:42.892" v="88" actId="1076"/>
          <ac:picMkLst>
            <pc:docMk/>
            <pc:sldMk cId="201762601" sldId="289"/>
            <ac:picMk id="9" creationId="{C28172AC-5BCD-FE64-BC4C-347BCEDC0195}"/>
          </ac:picMkLst>
        </pc:picChg>
      </pc:sldChg>
      <pc:sldChg chg="modSp">
        <pc:chgData name="Kubicová Mária" userId="S::maria.kubicova@skgeodesy.sk::41fa2bb8-231f-4ca4-8c08-3161b7e44f39" providerId="AD" clId="Web-{CC090AFF-F446-BAEA-B88C-5D7F82199EA2}" dt="2024-08-12T10:11:17.456" v="13" actId="20577"/>
        <pc:sldMkLst>
          <pc:docMk/>
          <pc:sldMk cId="3908325102" sldId="302"/>
        </pc:sldMkLst>
        <pc:spChg chg="mod">
          <ac:chgData name="Kubicová Mária" userId="S::maria.kubicova@skgeodesy.sk::41fa2bb8-231f-4ca4-8c08-3161b7e44f39" providerId="AD" clId="Web-{CC090AFF-F446-BAEA-B88C-5D7F82199EA2}" dt="2024-08-12T10:11:17.456" v="13" actId="20577"/>
          <ac:spMkLst>
            <pc:docMk/>
            <pc:sldMk cId="3908325102" sldId="302"/>
            <ac:spMk id="2" creationId="{D7810DEA-EED9-D19D-D8C2-AB7458E6AED7}"/>
          </ac:spMkLst>
        </pc:spChg>
        <pc:spChg chg="mod">
          <ac:chgData name="Kubicová Mária" userId="S::maria.kubicova@skgeodesy.sk::41fa2bb8-231f-4ca4-8c08-3161b7e44f39" providerId="AD" clId="Web-{CC090AFF-F446-BAEA-B88C-5D7F82199EA2}" dt="2024-08-12T10:10:51.627" v="6" actId="20577"/>
          <ac:spMkLst>
            <pc:docMk/>
            <pc:sldMk cId="3908325102" sldId="302"/>
            <ac:spMk id="5" creationId="{7566825C-1073-2699-1630-1EA05FE5BEBC}"/>
          </ac:spMkLst>
        </pc:spChg>
      </pc:sldChg>
      <pc:sldChg chg="modSp">
        <pc:chgData name="Kubicová Mária" userId="S::maria.kubicova@skgeodesy.sk::41fa2bb8-231f-4ca4-8c08-3161b7e44f39" providerId="AD" clId="Web-{CC090AFF-F446-BAEA-B88C-5D7F82199EA2}" dt="2024-08-12T10:13:47.435" v="43" actId="1076"/>
        <pc:sldMkLst>
          <pc:docMk/>
          <pc:sldMk cId="1752756928" sldId="303"/>
        </pc:sldMkLst>
        <pc:spChg chg="mod">
          <ac:chgData name="Kubicová Mária" userId="S::maria.kubicova@skgeodesy.sk::41fa2bb8-231f-4ca4-8c08-3161b7e44f39" providerId="AD" clId="Web-{CC090AFF-F446-BAEA-B88C-5D7F82199EA2}" dt="2024-08-12T10:13:47.435" v="43" actId="1076"/>
          <ac:spMkLst>
            <pc:docMk/>
            <pc:sldMk cId="1752756928" sldId="303"/>
            <ac:spMk id="2" creationId="{BDC03F22-F5FF-27F8-595C-E88A7EA7A8D4}"/>
          </ac:spMkLst>
        </pc:spChg>
      </pc:sldChg>
      <pc:sldChg chg="addSp delSp modSp">
        <pc:chgData name="Kubicová Mária" userId="S::maria.kubicova@skgeodesy.sk::41fa2bb8-231f-4ca4-8c08-3161b7e44f39" providerId="AD" clId="Web-{CC090AFF-F446-BAEA-B88C-5D7F82199EA2}" dt="2024-08-12T10:17:28.122" v="129"/>
        <pc:sldMkLst>
          <pc:docMk/>
          <pc:sldMk cId="85374073" sldId="306"/>
        </pc:sldMkLst>
        <pc:spChg chg="mod">
          <ac:chgData name="Kubicová Mária" userId="S::maria.kubicova@skgeodesy.sk::41fa2bb8-231f-4ca4-8c08-3161b7e44f39" providerId="AD" clId="Web-{CC090AFF-F446-BAEA-B88C-5D7F82199EA2}" dt="2024-08-12T10:16:48.338" v="122" actId="1076"/>
          <ac:spMkLst>
            <pc:docMk/>
            <pc:sldMk cId="85374073" sldId="306"/>
            <ac:spMk id="2" creationId="{F9DD62D0-97AA-4BA7-60B8-CA25D138AF2D}"/>
          </ac:spMkLst>
        </pc:spChg>
        <pc:spChg chg="del mod">
          <ac:chgData name="Kubicová Mária" userId="S::maria.kubicova@skgeodesy.sk::41fa2bb8-231f-4ca4-8c08-3161b7e44f39" providerId="AD" clId="Web-{CC090AFF-F446-BAEA-B88C-5D7F82199EA2}" dt="2024-08-12T10:17:28.122" v="129"/>
          <ac:spMkLst>
            <pc:docMk/>
            <pc:sldMk cId="85374073" sldId="306"/>
            <ac:spMk id="3" creationId="{D1C280A7-D604-33BA-D0FA-13506FC3149D}"/>
          </ac:spMkLst>
        </pc:spChg>
        <pc:spChg chg="mod">
          <ac:chgData name="Kubicová Mária" userId="S::maria.kubicova@skgeodesy.sk::41fa2bb8-231f-4ca4-8c08-3161b7e44f39" providerId="AD" clId="Web-{CC090AFF-F446-BAEA-B88C-5D7F82199EA2}" dt="2024-08-12T10:17:23.997" v="128" actId="14100"/>
          <ac:spMkLst>
            <pc:docMk/>
            <pc:sldMk cId="85374073" sldId="306"/>
            <ac:spMk id="4" creationId="{25B273D0-D186-58FF-2C11-62B550AEA57E}"/>
          </ac:spMkLst>
        </pc:spChg>
        <pc:spChg chg="add mod">
          <ac:chgData name="Kubicová Mária" userId="S::maria.kubicova@skgeodesy.sk::41fa2bb8-231f-4ca4-8c08-3161b7e44f39" providerId="AD" clId="Web-{CC090AFF-F446-BAEA-B88C-5D7F82199EA2}" dt="2024-08-12T10:17:28.122" v="129"/>
          <ac:spMkLst>
            <pc:docMk/>
            <pc:sldMk cId="85374073" sldId="306"/>
            <ac:spMk id="8" creationId="{624AA3FD-C7A9-A1F4-87A1-D9B0CD08D9D9}"/>
          </ac:spMkLst>
        </pc:spChg>
      </pc:sldChg>
      <pc:sldChg chg="modSp">
        <pc:chgData name="Kubicová Mária" userId="S::maria.kubicova@skgeodesy.sk::41fa2bb8-231f-4ca4-8c08-3161b7e44f39" providerId="AD" clId="Web-{CC090AFF-F446-BAEA-B88C-5D7F82199EA2}" dt="2024-08-12T10:13:22.605" v="39" actId="20577"/>
        <pc:sldMkLst>
          <pc:docMk/>
          <pc:sldMk cId="242721706" sldId="308"/>
        </pc:sldMkLst>
        <pc:spChg chg="mod">
          <ac:chgData name="Kubicová Mária" userId="S::maria.kubicova@skgeodesy.sk::41fa2bb8-231f-4ca4-8c08-3161b7e44f39" providerId="AD" clId="Web-{CC090AFF-F446-BAEA-B88C-5D7F82199EA2}" dt="2024-08-12T10:11:47.365" v="17" actId="20577"/>
          <ac:spMkLst>
            <pc:docMk/>
            <pc:sldMk cId="242721706" sldId="308"/>
            <ac:spMk id="2" creationId="{CD2A5670-FB07-0905-A117-9396D53E6BFB}"/>
          </ac:spMkLst>
        </pc:spChg>
        <pc:spChg chg="mod">
          <ac:chgData name="Kubicová Mária" userId="S::maria.kubicova@skgeodesy.sk::41fa2bb8-231f-4ca4-8c08-3161b7e44f39" providerId="AD" clId="Web-{CC090AFF-F446-BAEA-B88C-5D7F82199EA2}" dt="2024-08-12T10:13:22.605" v="39" actId="20577"/>
          <ac:spMkLst>
            <pc:docMk/>
            <pc:sldMk cId="242721706" sldId="308"/>
            <ac:spMk id="7" creationId="{274ED908-EE2A-0DBE-6DFA-6B9743F91079}"/>
          </ac:spMkLst>
        </pc:spChg>
      </pc:sldChg>
      <pc:sldChg chg="addSp delSp modSp">
        <pc:chgData name="Kubicová Mária" userId="S::maria.kubicova@skgeodesy.sk::41fa2bb8-231f-4ca4-8c08-3161b7e44f39" providerId="AD" clId="Web-{CC090AFF-F446-BAEA-B88C-5D7F82199EA2}" dt="2024-08-12T10:16:09.210" v="115"/>
        <pc:sldMkLst>
          <pc:docMk/>
          <pc:sldMk cId="377073042" sldId="314"/>
        </pc:sldMkLst>
        <pc:spChg chg="mod">
          <ac:chgData name="Kubicová Mária" userId="S::maria.kubicova@skgeodesy.sk::41fa2bb8-231f-4ca4-8c08-3161b7e44f39" providerId="AD" clId="Web-{CC090AFF-F446-BAEA-B88C-5D7F82199EA2}" dt="2024-08-12T10:14:32.891" v="86" actId="1076"/>
          <ac:spMkLst>
            <pc:docMk/>
            <pc:sldMk cId="377073042" sldId="314"/>
            <ac:spMk id="7" creationId="{0D7464B8-5875-3CB6-51F2-058A2E7DC45F}"/>
          </ac:spMkLst>
        </pc:spChg>
        <pc:picChg chg="add">
          <ac:chgData name="Kubicová Mária" userId="S::maria.kubicova@skgeodesy.sk::41fa2bb8-231f-4ca4-8c08-3161b7e44f39" providerId="AD" clId="Web-{CC090AFF-F446-BAEA-B88C-5D7F82199EA2}" dt="2024-08-12T10:16:07.117" v="113"/>
          <ac:picMkLst>
            <pc:docMk/>
            <pc:sldMk cId="377073042" sldId="314"/>
            <ac:picMk id="3" creationId="{D5F27F00-9F89-0253-0600-2176F3358969}"/>
          </ac:picMkLst>
        </pc:picChg>
        <pc:picChg chg="add del">
          <ac:chgData name="Kubicová Mária" userId="S::maria.kubicova@skgeodesy.sk::41fa2bb8-231f-4ca4-8c08-3161b7e44f39" providerId="AD" clId="Web-{CC090AFF-F446-BAEA-B88C-5D7F82199EA2}" dt="2024-08-12T10:16:09.210" v="115"/>
          <ac:picMkLst>
            <pc:docMk/>
            <pc:sldMk cId="377073042" sldId="314"/>
            <ac:picMk id="8" creationId="{09F13FDC-4CC5-F165-993F-A412114C7DBC}"/>
          </ac:picMkLst>
        </pc:picChg>
      </pc:sldChg>
    </pc:docChg>
  </pc:docChgLst>
  <pc:docChgLst>
    <pc:chgData name="Kubicová Mária" userId="41fa2bb8-231f-4ca4-8c08-3161b7e44f39" providerId="ADAL" clId="{C9D01462-597E-4E53-A04A-3D4BCF2ECFE1}"/>
    <pc:docChg chg="undo custSel addSld delSld modSld sldOrd">
      <pc:chgData name="Kubicová Mária" userId="41fa2bb8-231f-4ca4-8c08-3161b7e44f39" providerId="ADAL" clId="{C9D01462-597E-4E53-A04A-3D4BCF2ECFE1}" dt="2024-08-23T07:59:12.610" v="4449" actId="12"/>
      <pc:docMkLst>
        <pc:docMk/>
      </pc:docMkLst>
      <pc:sldChg chg="delSp modSp mod">
        <pc:chgData name="Kubicová Mária" userId="41fa2bb8-231f-4ca4-8c08-3161b7e44f39" providerId="ADAL" clId="{C9D01462-597E-4E53-A04A-3D4BCF2ECFE1}" dt="2024-08-21T07:40:40.502" v="4365" actId="1076"/>
        <pc:sldMkLst>
          <pc:docMk/>
          <pc:sldMk cId="657155741" sldId="256"/>
        </pc:sldMkLst>
        <pc:spChg chg="mod">
          <ac:chgData name="Kubicová Mária" userId="41fa2bb8-231f-4ca4-8c08-3161b7e44f39" providerId="ADAL" clId="{C9D01462-597E-4E53-A04A-3D4BCF2ECFE1}" dt="2024-08-21T07:35:32.892" v="4325" actId="6549"/>
          <ac:spMkLst>
            <pc:docMk/>
            <pc:sldMk cId="657155741" sldId="256"/>
            <ac:spMk id="6" creationId="{00000000-0000-0000-0000-000000000000}"/>
          </ac:spMkLst>
        </pc:spChg>
        <pc:spChg chg="mod">
          <ac:chgData name="Kubicová Mária" userId="41fa2bb8-231f-4ca4-8c08-3161b7e44f39" providerId="ADAL" clId="{C9D01462-597E-4E53-A04A-3D4BCF2ECFE1}" dt="2024-08-21T07:40:40.502" v="4365" actId="1076"/>
          <ac:spMkLst>
            <pc:docMk/>
            <pc:sldMk cId="657155741" sldId="256"/>
            <ac:spMk id="9" creationId="{AB690A13-04C1-51FD-E0EC-24CB00F17181}"/>
          </ac:spMkLst>
        </pc:spChg>
        <pc:picChg chg="del">
          <ac:chgData name="Kubicová Mária" userId="41fa2bb8-231f-4ca4-8c08-3161b7e44f39" providerId="ADAL" clId="{C9D01462-597E-4E53-A04A-3D4BCF2ECFE1}" dt="2024-08-21T07:35:46.751" v="4329" actId="478"/>
          <ac:picMkLst>
            <pc:docMk/>
            <pc:sldMk cId="657155741" sldId="256"/>
            <ac:picMk id="3" creationId="{92347620-1F37-4CB4-B841-8EB1DA546253}"/>
          </ac:picMkLst>
        </pc:picChg>
        <pc:picChg chg="mod">
          <ac:chgData name="Kubicová Mária" userId="41fa2bb8-231f-4ca4-8c08-3161b7e44f39" providerId="ADAL" clId="{C9D01462-597E-4E53-A04A-3D4BCF2ECFE1}" dt="2024-08-21T07:35:44.903" v="4328" actId="1076"/>
          <ac:picMkLst>
            <pc:docMk/>
            <pc:sldMk cId="657155741" sldId="256"/>
            <ac:picMk id="7" creationId="{90589D64-9207-800F-0C2A-0C87A7146C17}"/>
          </ac:picMkLst>
        </pc:picChg>
        <pc:picChg chg="mod">
          <ac:chgData name="Kubicová Mária" userId="41fa2bb8-231f-4ca4-8c08-3161b7e44f39" providerId="ADAL" clId="{C9D01462-597E-4E53-A04A-3D4BCF2ECFE1}" dt="2024-08-12T10:09:22.740" v="8" actId="1076"/>
          <ac:picMkLst>
            <pc:docMk/>
            <pc:sldMk cId="657155741" sldId="256"/>
            <ac:picMk id="8" creationId="{99E73508-EEEE-E2FB-83E6-025B7CD09853}"/>
          </ac:picMkLst>
        </pc:picChg>
        <pc:picChg chg="mod">
          <ac:chgData name="Kubicová Mária" userId="41fa2bb8-231f-4ca4-8c08-3161b7e44f39" providerId="ADAL" clId="{C9D01462-597E-4E53-A04A-3D4BCF2ECFE1}" dt="2024-08-21T07:37:29.569" v="4360" actId="1076"/>
          <ac:picMkLst>
            <pc:docMk/>
            <pc:sldMk cId="657155741" sldId="256"/>
            <ac:picMk id="10" creationId="{0B80BBD1-1218-0BBE-8388-1ED464E06606}"/>
          </ac:picMkLst>
        </pc:picChg>
        <pc:picChg chg="mod">
          <ac:chgData name="Kubicová Mária" userId="41fa2bb8-231f-4ca4-8c08-3161b7e44f39" providerId="ADAL" clId="{C9D01462-597E-4E53-A04A-3D4BCF2ECFE1}" dt="2024-08-21T07:37:26.567" v="4359" actId="1076"/>
          <ac:picMkLst>
            <pc:docMk/>
            <pc:sldMk cId="657155741" sldId="256"/>
            <ac:picMk id="11" creationId="{0C148CF3-9017-F317-7303-B7B782A51C05}"/>
          </ac:picMkLst>
        </pc:picChg>
      </pc:sldChg>
      <pc:sldChg chg="modSp mod ord">
        <pc:chgData name="Kubicová Mária" userId="41fa2bb8-231f-4ca4-8c08-3161b7e44f39" providerId="ADAL" clId="{C9D01462-597E-4E53-A04A-3D4BCF2ECFE1}" dt="2024-08-14T07:09:05.470" v="3843" actId="1076"/>
        <pc:sldMkLst>
          <pc:docMk/>
          <pc:sldMk cId="474512403" sldId="267"/>
        </pc:sldMkLst>
        <pc:spChg chg="mod">
          <ac:chgData name="Kubicová Mária" userId="41fa2bb8-231f-4ca4-8c08-3161b7e44f39" providerId="ADAL" clId="{C9D01462-597E-4E53-A04A-3D4BCF2ECFE1}" dt="2024-08-14T07:09:05.470" v="3843" actId="1076"/>
          <ac:spMkLst>
            <pc:docMk/>
            <pc:sldMk cId="474512403" sldId="267"/>
            <ac:spMk id="2" creationId="{5CE0318E-F260-D9B9-1C9F-5A34BAD47559}"/>
          </ac:spMkLst>
        </pc:spChg>
        <pc:spChg chg="mod">
          <ac:chgData name="Kubicová Mária" userId="41fa2bb8-231f-4ca4-8c08-3161b7e44f39" providerId="ADAL" clId="{C9D01462-597E-4E53-A04A-3D4BCF2ECFE1}" dt="2024-08-13T07:52:58.327" v="358" actId="1076"/>
          <ac:spMkLst>
            <pc:docMk/>
            <pc:sldMk cId="474512403" sldId="267"/>
            <ac:spMk id="5" creationId="{1ADB3638-5359-1B6B-439E-C55BA0317553}"/>
          </ac:spMkLst>
        </pc:spChg>
        <pc:picChg chg="mod">
          <ac:chgData name="Kubicová Mária" userId="41fa2bb8-231f-4ca4-8c08-3161b7e44f39" providerId="ADAL" clId="{C9D01462-597E-4E53-A04A-3D4BCF2ECFE1}" dt="2024-08-13T07:52:43.734" v="354" actId="1076"/>
          <ac:picMkLst>
            <pc:docMk/>
            <pc:sldMk cId="474512403" sldId="267"/>
            <ac:picMk id="7" creationId="{45D2F04C-472F-3C3B-E1EA-450652F89852}"/>
          </ac:picMkLst>
        </pc:picChg>
        <pc:picChg chg="mod">
          <ac:chgData name="Kubicová Mária" userId="41fa2bb8-231f-4ca4-8c08-3161b7e44f39" providerId="ADAL" clId="{C9D01462-597E-4E53-A04A-3D4BCF2ECFE1}" dt="2024-08-13T07:52:42.503" v="353" actId="1076"/>
          <ac:picMkLst>
            <pc:docMk/>
            <pc:sldMk cId="474512403" sldId="267"/>
            <ac:picMk id="9" creationId="{680AB6D6-3B2B-3AC9-6845-FC9652FA720D}"/>
          </ac:picMkLst>
        </pc:picChg>
      </pc:sldChg>
      <pc:sldChg chg="addSp delSp modSp mod ord">
        <pc:chgData name="Kubicová Mária" userId="41fa2bb8-231f-4ca4-8c08-3161b7e44f39" providerId="ADAL" clId="{C9D01462-597E-4E53-A04A-3D4BCF2ECFE1}" dt="2024-08-21T07:37:05.233" v="4353" actId="478"/>
        <pc:sldMkLst>
          <pc:docMk/>
          <pc:sldMk cId="2372678523" sldId="269"/>
        </pc:sldMkLst>
        <pc:spChg chg="mod">
          <ac:chgData name="Kubicová Mária" userId="41fa2bb8-231f-4ca4-8c08-3161b7e44f39" providerId="ADAL" clId="{C9D01462-597E-4E53-A04A-3D4BCF2ECFE1}" dt="2024-08-13T08:37:59.506" v="1720" actId="947"/>
          <ac:spMkLst>
            <pc:docMk/>
            <pc:sldMk cId="2372678523" sldId="269"/>
            <ac:spMk id="2" creationId="{0FB233D1-864E-CD71-0692-9A56A16B186A}"/>
          </ac:spMkLst>
        </pc:spChg>
        <pc:spChg chg="del">
          <ac:chgData name="Kubicová Mária" userId="41fa2bb8-231f-4ca4-8c08-3161b7e44f39" providerId="ADAL" clId="{C9D01462-597E-4E53-A04A-3D4BCF2ECFE1}" dt="2024-08-13T08:30:48.021" v="1550" actId="478"/>
          <ac:spMkLst>
            <pc:docMk/>
            <pc:sldMk cId="2372678523" sldId="269"/>
            <ac:spMk id="4" creationId="{57A20A02-4B71-5092-294D-21BDC5704DB6}"/>
          </ac:spMkLst>
        </pc:spChg>
        <pc:spChg chg="add del mod">
          <ac:chgData name="Kubicová Mária" userId="41fa2bb8-231f-4ca4-8c08-3161b7e44f39" providerId="ADAL" clId="{C9D01462-597E-4E53-A04A-3D4BCF2ECFE1}" dt="2024-08-13T08:32:48.197" v="1573"/>
          <ac:spMkLst>
            <pc:docMk/>
            <pc:sldMk cId="2372678523" sldId="269"/>
            <ac:spMk id="6" creationId="{3BD978CA-4081-F4D9-63A9-8A797C45D342}"/>
          </ac:spMkLst>
        </pc:spChg>
        <pc:spChg chg="add mod">
          <ac:chgData name="Kubicová Mária" userId="41fa2bb8-231f-4ca4-8c08-3161b7e44f39" providerId="ADAL" clId="{C9D01462-597E-4E53-A04A-3D4BCF2ECFE1}" dt="2024-08-13T08:33:13.766" v="1579" actId="1076"/>
          <ac:spMkLst>
            <pc:docMk/>
            <pc:sldMk cId="2372678523" sldId="269"/>
            <ac:spMk id="9" creationId="{1E315EF5-EF61-1EF5-73E8-F89221EBDED2}"/>
          </ac:spMkLst>
        </pc:spChg>
        <pc:spChg chg="mod">
          <ac:chgData name="Kubicová Mária" userId="41fa2bb8-231f-4ca4-8c08-3161b7e44f39" providerId="ADAL" clId="{C9D01462-597E-4E53-A04A-3D4BCF2ECFE1}" dt="2024-08-13T08:32:03.746" v="1559" actId="255"/>
          <ac:spMkLst>
            <pc:docMk/>
            <pc:sldMk cId="2372678523" sldId="269"/>
            <ac:spMk id="10" creationId="{CFBDB245-D404-B9E1-0FE6-C52CAFD532F3}"/>
          </ac:spMkLst>
        </pc:spChg>
        <pc:spChg chg="add mod">
          <ac:chgData name="Kubicová Mária" userId="41fa2bb8-231f-4ca4-8c08-3161b7e44f39" providerId="ADAL" clId="{C9D01462-597E-4E53-A04A-3D4BCF2ECFE1}" dt="2024-08-13T08:32:57.253" v="1574" actId="2711"/>
          <ac:spMkLst>
            <pc:docMk/>
            <pc:sldMk cId="2372678523" sldId="269"/>
            <ac:spMk id="14" creationId="{54CED1B9-92C9-07EF-DAD9-2599F184B365}"/>
          </ac:spMkLst>
        </pc:spChg>
        <pc:grpChg chg="mod">
          <ac:chgData name="Kubicová Mária" userId="41fa2bb8-231f-4ca4-8c08-3161b7e44f39" providerId="ADAL" clId="{C9D01462-597E-4E53-A04A-3D4BCF2ECFE1}" dt="2024-08-13T08:30:53.598" v="1551" actId="1076"/>
          <ac:grpSpMkLst>
            <pc:docMk/>
            <pc:sldMk cId="2372678523" sldId="269"/>
            <ac:grpSpMk id="12" creationId="{06C1A53F-7180-5DC2-A228-F6FB0951E61F}"/>
          </ac:grpSpMkLst>
        </pc:grpChg>
        <pc:picChg chg="mod">
          <ac:chgData name="Kubicová Mária" userId="41fa2bb8-231f-4ca4-8c08-3161b7e44f39" providerId="ADAL" clId="{C9D01462-597E-4E53-A04A-3D4BCF2ECFE1}" dt="2024-08-13T08:33:15.183" v="1580" actId="1076"/>
          <ac:picMkLst>
            <pc:docMk/>
            <pc:sldMk cId="2372678523" sldId="269"/>
            <ac:picMk id="7" creationId="{86EAFA79-927D-A510-94AE-28A9E33E785B}"/>
          </ac:picMkLst>
        </pc:picChg>
        <pc:picChg chg="mod">
          <ac:chgData name="Kubicová Mária" userId="41fa2bb8-231f-4ca4-8c08-3161b7e44f39" providerId="ADAL" clId="{C9D01462-597E-4E53-A04A-3D4BCF2ECFE1}" dt="2024-08-13T08:31:03.953" v="1557" actId="1076"/>
          <ac:picMkLst>
            <pc:docMk/>
            <pc:sldMk cId="2372678523" sldId="269"/>
            <ac:picMk id="8" creationId="{C4FE91F0-B91A-AA13-2979-F9F7A17CD5A1}"/>
          </ac:picMkLst>
        </pc:picChg>
        <pc:picChg chg="del">
          <ac:chgData name="Kubicová Mária" userId="41fa2bb8-231f-4ca4-8c08-3161b7e44f39" providerId="ADAL" clId="{C9D01462-597E-4E53-A04A-3D4BCF2ECFE1}" dt="2024-08-21T07:37:05.233" v="4353" actId="478"/>
          <ac:picMkLst>
            <pc:docMk/>
            <pc:sldMk cId="2372678523" sldId="269"/>
            <ac:picMk id="13" creationId="{F061B2A8-4112-916C-6C4F-1F87CFB82D4E}"/>
          </ac:picMkLst>
        </pc:picChg>
      </pc:sldChg>
      <pc:sldChg chg="delSp modSp mod">
        <pc:chgData name="Kubicová Mária" userId="41fa2bb8-231f-4ca4-8c08-3161b7e44f39" providerId="ADAL" clId="{C9D01462-597E-4E53-A04A-3D4BCF2ECFE1}" dt="2024-08-21T07:37:17.697" v="4358" actId="478"/>
        <pc:sldMkLst>
          <pc:docMk/>
          <pc:sldMk cId="3672739689" sldId="273"/>
        </pc:sldMkLst>
        <pc:spChg chg="mod">
          <ac:chgData name="Kubicová Mária" userId="41fa2bb8-231f-4ca4-8c08-3161b7e44f39" providerId="ADAL" clId="{C9D01462-597E-4E53-A04A-3D4BCF2ECFE1}" dt="2024-08-13T08:11:35.058" v="1148" actId="20577"/>
          <ac:spMkLst>
            <pc:docMk/>
            <pc:sldMk cId="3672739689" sldId="273"/>
            <ac:spMk id="2" creationId="{00000000-0000-0000-0000-000000000000}"/>
          </ac:spMkLst>
        </pc:spChg>
        <pc:spChg chg="mod">
          <ac:chgData name="Kubicová Mária" userId="41fa2bb8-231f-4ca4-8c08-3161b7e44f39" providerId="ADAL" clId="{C9D01462-597E-4E53-A04A-3D4BCF2ECFE1}" dt="2024-08-13T08:11:45.716" v="1149" actId="1076"/>
          <ac:spMkLst>
            <pc:docMk/>
            <pc:sldMk cId="3672739689" sldId="273"/>
            <ac:spMk id="3" creationId="{00000000-0000-0000-0000-000000000000}"/>
          </ac:spMkLst>
        </pc:spChg>
        <pc:spChg chg="mod">
          <ac:chgData name="Kubicová Mária" userId="41fa2bb8-231f-4ca4-8c08-3161b7e44f39" providerId="ADAL" clId="{C9D01462-597E-4E53-A04A-3D4BCF2ECFE1}" dt="2024-08-13T08:11:18.897" v="1141" actId="1076"/>
          <ac:spMkLst>
            <pc:docMk/>
            <pc:sldMk cId="3672739689" sldId="273"/>
            <ac:spMk id="9" creationId="{5B368E11-9B37-778A-21AF-2A6631368C75}"/>
          </ac:spMkLst>
        </pc:spChg>
        <pc:picChg chg="mod">
          <ac:chgData name="Kubicová Mária" userId="41fa2bb8-231f-4ca4-8c08-3161b7e44f39" providerId="ADAL" clId="{C9D01462-597E-4E53-A04A-3D4BCF2ECFE1}" dt="2024-08-13T08:11:19.945" v="1142" actId="1076"/>
          <ac:picMkLst>
            <pc:docMk/>
            <pc:sldMk cId="3672739689" sldId="273"/>
            <ac:picMk id="4" creationId="{6B696B40-B661-C682-9126-BCEFC2423808}"/>
          </ac:picMkLst>
        </pc:picChg>
        <pc:picChg chg="mod">
          <ac:chgData name="Kubicová Mária" userId="41fa2bb8-231f-4ca4-8c08-3161b7e44f39" providerId="ADAL" clId="{C9D01462-597E-4E53-A04A-3D4BCF2ECFE1}" dt="2024-08-13T08:11:50.377" v="1151" actId="1076"/>
          <ac:picMkLst>
            <pc:docMk/>
            <pc:sldMk cId="3672739689" sldId="273"/>
            <ac:picMk id="5" creationId="{8ACB0B5D-18D0-ED89-8095-860BD19A0068}"/>
          </ac:picMkLst>
        </pc:picChg>
        <pc:picChg chg="mod">
          <ac:chgData name="Kubicová Mária" userId="41fa2bb8-231f-4ca4-8c08-3161b7e44f39" providerId="ADAL" clId="{C9D01462-597E-4E53-A04A-3D4BCF2ECFE1}" dt="2024-08-13T08:11:48.633" v="1150" actId="1076"/>
          <ac:picMkLst>
            <pc:docMk/>
            <pc:sldMk cId="3672739689" sldId="273"/>
            <ac:picMk id="6" creationId="{6DF96BF2-5826-516A-16DB-31A50126B1AD}"/>
          </ac:picMkLst>
        </pc:picChg>
        <pc:picChg chg="del">
          <ac:chgData name="Kubicová Mária" userId="41fa2bb8-231f-4ca4-8c08-3161b7e44f39" providerId="ADAL" clId="{C9D01462-597E-4E53-A04A-3D4BCF2ECFE1}" dt="2024-08-21T07:37:17.697" v="4358" actId="478"/>
          <ac:picMkLst>
            <pc:docMk/>
            <pc:sldMk cId="3672739689" sldId="273"/>
            <ac:picMk id="7" creationId="{EF4E1255-3762-35D4-D516-79293CFFA666}"/>
          </ac:picMkLst>
        </pc:picChg>
        <pc:picChg chg="mod">
          <ac:chgData name="Kubicová Mária" userId="41fa2bb8-231f-4ca4-8c08-3161b7e44f39" providerId="ADAL" clId="{C9D01462-597E-4E53-A04A-3D4BCF2ECFE1}" dt="2024-08-13T08:11:10.344" v="1139" actId="1076"/>
          <ac:picMkLst>
            <pc:docMk/>
            <pc:sldMk cId="3672739689" sldId="273"/>
            <ac:picMk id="8" creationId="{913341EA-0F68-2BCC-5F17-3068FFB31568}"/>
          </ac:picMkLst>
        </pc:picChg>
      </pc:sldChg>
      <pc:sldChg chg="addSp delSp modSp mod">
        <pc:chgData name="Kubicová Mária" userId="41fa2bb8-231f-4ca4-8c08-3161b7e44f39" providerId="ADAL" clId="{C9D01462-597E-4E53-A04A-3D4BCF2ECFE1}" dt="2024-08-21T07:37:00.229" v="4351" actId="478"/>
        <pc:sldMkLst>
          <pc:docMk/>
          <pc:sldMk cId="2406409354" sldId="274"/>
        </pc:sldMkLst>
        <pc:spChg chg="del">
          <ac:chgData name="Kubicová Mária" userId="41fa2bb8-231f-4ca4-8c08-3161b7e44f39" providerId="ADAL" clId="{C9D01462-597E-4E53-A04A-3D4BCF2ECFE1}" dt="2024-08-13T09:00:33.723" v="2987" actId="478"/>
          <ac:spMkLst>
            <pc:docMk/>
            <pc:sldMk cId="2406409354" sldId="274"/>
            <ac:spMk id="2" creationId="{B6D131F0-C39B-C8E5-DE1E-7DE1EA937F41}"/>
          </ac:spMkLst>
        </pc:spChg>
        <pc:spChg chg="mod">
          <ac:chgData name="Kubicová Mária" userId="41fa2bb8-231f-4ca4-8c08-3161b7e44f39" providerId="ADAL" clId="{C9D01462-597E-4E53-A04A-3D4BCF2ECFE1}" dt="2024-08-13T10:23:02.765" v="3562" actId="20577"/>
          <ac:spMkLst>
            <pc:docMk/>
            <pc:sldMk cId="2406409354" sldId="274"/>
            <ac:spMk id="4" creationId="{ADBD1772-37F3-86E0-E918-28EF481FADD5}"/>
          </ac:spMkLst>
        </pc:spChg>
        <pc:spChg chg="add mod">
          <ac:chgData name="Kubicová Mária" userId="41fa2bb8-231f-4ca4-8c08-3161b7e44f39" providerId="ADAL" clId="{C9D01462-597E-4E53-A04A-3D4BCF2ECFE1}" dt="2024-08-13T09:00:53.112" v="3009" actId="1076"/>
          <ac:spMkLst>
            <pc:docMk/>
            <pc:sldMk cId="2406409354" sldId="274"/>
            <ac:spMk id="6" creationId="{7A4AECF7-BE08-0CA7-D6A4-0EDE73EABD8B}"/>
          </ac:spMkLst>
        </pc:spChg>
        <pc:picChg chg="del">
          <ac:chgData name="Kubicová Mária" userId="41fa2bb8-231f-4ca4-8c08-3161b7e44f39" providerId="ADAL" clId="{C9D01462-597E-4E53-A04A-3D4BCF2ECFE1}" dt="2024-08-21T07:37:00.229" v="4351" actId="478"/>
          <ac:picMkLst>
            <pc:docMk/>
            <pc:sldMk cId="2406409354" sldId="274"/>
            <ac:picMk id="3" creationId="{3860F2F6-9A76-1C70-1398-FE1608F09750}"/>
          </ac:picMkLst>
        </pc:picChg>
        <pc:picChg chg="mod">
          <ac:chgData name="Kubicová Mária" userId="41fa2bb8-231f-4ca4-8c08-3161b7e44f39" providerId="ADAL" clId="{C9D01462-597E-4E53-A04A-3D4BCF2ECFE1}" dt="2024-08-13T09:04:09.161" v="3310" actId="1076"/>
          <ac:picMkLst>
            <pc:docMk/>
            <pc:sldMk cId="2406409354" sldId="274"/>
            <ac:picMk id="5" creationId="{198A4702-936F-5E33-36F1-C6436690554D}"/>
          </ac:picMkLst>
        </pc:picChg>
      </pc:sldChg>
      <pc:sldChg chg="addSp delSp modSp mod">
        <pc:chgData name="Kubicová Mária" userId="41fa2bb8-231f-4ca4-8c08-3161b7e44f39" providerId="ADAL" clId="{C9D01462-597E-4E53-A04A-3D4BCF2ECFE1}" dt="2024-08-21T07:37:02.062" v="4352" actId="478"/>
        <pc:sldMkLst>
          <pc:docMk/>
          <pc:sldMk cId="3918845603" sldId="275"/>
        </pc:sldMkLst>
        <pc:spChg chg="del mod">
          <ac:chgData name="Kubicová Mária" userId="41fa2bb8-231f-4ca4-8c08-3161b7e44f39" providerId="ADAL" clId="{C9D01462-597E-4E53-A04A-3D4BCF2ECFE1}" dt="2024-08-14T07:06:36.491" v="3770"/>
          <ac:spMkLst>
            <pc:docMk/>
            <pc:sldMk cId="3918845603" sldId="275"/>
            <ac:spMk id="4" creationId="{99E5D9F1-B342-0C6B-C4FC-9FD26BCEBB67}"/>
          </ac:spMkLst>
        </pc:spChg>
        <pc:spChg chg="mod">
          <ac:chgData name="Kubicová Mária" userId="41fa2bb8-231f-4ca4-8c08-3161b7e44f39" providerId="ADAL" clId="{C9D01462-597E-4E53-A04A-3D4BCF2ECFE1}" dt="2024-08-14T07:05:34.359" v="3717" actId="20577"/>
          <ac:spMkLst>
            <pc:docMk/>
            <pc:sldMk cId="3918845603" sldId="275"/>
            <ac:spMk id="5" creationId="{9E62794E-D75B-3DC6-FB7C-81B7E70EE07D}"/>
          </ac:spMkLst>
        </pc:spChg>
        <pc:spChg chg="add mod">
          <ac:chgData name="Kubicová Mária" userId="41fa2bb8-231f-4ca4-8c08-3161b7e44f39" providerId="ADAL" clId="{C9D01462-597E-4E53-A04A-3D4BCF2ECFE1}" dt="2024-08-14T07:08:26.991" v="3813" actId="1076"/>
          <ac:spMkLst>
            <pc:docMk/>
            <pc:sldMk cId="3918845603" sldId="275"/>
            <ac:spMk id="6" creationId="{5D2575E2-F1F6-05CD-3832-4C3EABD37D11}"/>
          </ac:spMkLst>
        </pc:spChg>
        <pc:spChg chg="add mod">
          <ac:chgData name="Kubicová Mária" userId="41fa2bb8-231f-4ca4-8c08-3161b7e44f39" providerId="ADAL" clId="{C9D01462-597E-4E53-A04A-3D4BCF2ECFE1}" dt="2024-08-14T07:08:30.182" v="3814" actId="1076"/>
          <ac:spMkLst>
            <pc:docMk/>
            <pc:sldMk cId="3918845603" sldId="275"/>
            <ac:spMk id="7" creationId="{3BDAE833-E478-8980-EC73-5D9DF30526C1}"/>
          </ac:spMkLst>
        </pc:spChg>
        <pc:spChg chg="add mod">
          <ac:chgData name="Kubicová Mária" userId="41fa2bb8-231f-4ca4-8c08-3161b7e44f39" providerId="ADAL" clId="{C9D01462-597E-4E53-A04A-3D4BCF2ECFE1}" dt="2024-08-14T07:08:10.470" v="3807" actId="1076"/>
          <ac:spMkLst>
            <pc:docMk/>
            <pc:sldMk cId="3918845603" sldId="275"/>
            <ac:spMk id="9" creationId="{BE20CDC3-3E15-6B90-6ED5-E221FC846A75}"/>
          </ac:spMkLst>
        </pc:spChg>
        <pc:spChg chg="add mod">
          <ac:chgData name="Kubicová Mária" userId="41fa2bb8-231f-4ca4-8c08-3161b7e44f39" providerId="ADAL" clId="{C9D01462-597E-4E53-A04A-3D4BCF2ECFE1}" dt="2024-08-14T07:08:34.502" v="3816" actId="1076"/>
          <ac:spMkLst>
            <pc:docMk/>
            <pc:sldMk cId="3918845603" sldId="275"/>
            <ac:spMk id="11" creationId="{1110CCC6-A610-8EBD-165A-E28224187CBE}"/>
          </ac:spMkLst>
        </pc:spChg>
        <pc:picChg chg="del mod">
          <ac:chgData name="Kubicová Mária" userId="41fa2bb8-231f-4ca4-8c08-3161b7e44f39" providerId="ADAL" clId="{C9D01462-597E-4E53-A04A-3D4BCF2ECFE1}" dt="2024-08-21T07:37:02.062" v="4352" actId="478"/>
          <ac:picMkLst>
            <pc:docMk/>
            <pc:sldMk cId="3918845603" sldId="275"/>
            <ac:picMk id="2" creationId="{2A121207-FAAF-2001-89ED-BB08B328F72D}"/>
          </ac:picMkLst>
        </pc:picChg>
        <pc:picChg chg="del mod">
          <ac:chgData name="Kubicová Mária" userId="41fa2bb8-231f-4ca4-8c08-3161b7e44f39" providerId="ADAL" clId="{C9D01462-597E-4E53-A04A-3D4BCF2ECFE1}" dt="2024-08-14T07:06:04.936" v="3755" actId="478"/>
          <ac:picMkLst>
            <pc:docMk/>
            <pc:sldMk cId="3918845603" sldId="275"/>
            <ac:picMk id="3" creationId="{51F0924C-EAEA-CFA4-7116-6CA3ECA244EF}"/>
          </ac:picMkLst>
        </pc:picChg>
        <pc:picChg chg="add mod">
          <ac:chgData name="Kubicová Mária" userId="41fa2bb8-231f-4ca4-8c08-3161b7e44f39" providerId="ADAL" clId="{C9D01462-597E-4E53-A04A-3D4BCF2ECFE1}" dt="2024-08-14T07:08:32.590" v="3815" actId="1076"/>
          <ac:picMkLst>
            <pc:docMk/>
            <pc:sldMk cId="3918845603" sldId="275"/>
            <ac:picMk id="10" creationId="{B9912CE1-9900-DAA7-94B1-9697C834C549}"/>
          </ac:picMkLst>
        </pc:picChg>
        <pc:picChg chg="add mod">
          <ac:chgData name="Kubicová Mária" userId="41fa2bb8-231f-4ca4-8c08-3161b7e44f39" providerId="ADAL" clId="{C9D01462-597E-4E53-A04A-3D4BCF2ECFE1}" dt="2024-08-14T07:08:36.462" v="3817" actId="1076"/>
          <ac:picMkLst>
            <pc:docMk/>
            <pc:sldMk cId="3918845603" sldId="275"/>
            <ac:picMk id="12" creationId="{9A361324-A1EB-5729-0C0D-E4DAF7F63E65}"/>
          </ac:picMkLst>
        </pc:picChg>
      </pc:sldChg>
      <pc:sldChg chg="addSp delSp modSp del mod">
        <pc:chgData name="Kubicová Mária" userId="41fa2bb8-231f-4ca4-8c08-3161b7e44f39" providerId="ADAL" clId="{C9D01462-597E-4E53-A04A-3D4BCF2ECFE1}" dt="2024-08-14T07:08:38.745" v="3818" actId="47"/>
        <pc:sldMkLst>
          <pc:docMk/>
          <pc:sldMk cId="2816508676" sldId="276"/>
        </pc:sldMkLst>
        <pc:spChg chg="del">
          <ac:chgData name="Kubicová Mária" userId="41fa2bb8-231f-4ca4-8c08-3161b7e44f39" providerId="ADAL" clId="{C9D01462-597E-4E53-A04A-3D4BCF2ECFE1}" dt="2024-08-13T07:56:56.048" v="374" actId="478"/>
          <ac:spMkLst>
            <pc:docMk/>
            <pc:sldMk cId="2816508676" sldId="276"/>
            <ac:spMk id="3" creationId="{3AA91FCD-5CA9-AD2C-6F5C-208705EBDDF2}"/>
          </ac:spMkLst>
        </pc:spChg>
        <pc:spChg chg="add del mod">
          <ac:chgData name="Kubicová Mária" userId="41fa2bb8-231f-4ca4-8c08-3161b7e44f39" providerId="ADAL" clId="{C9D01462-597E-4E53-A04A-3D4BCF2ECFE1}" dt="2024-08-14T07:06:47.050" v="3771" actId="21"/>
          <ac:spMkLst>
            <pc:docMk/>
            <pc:sldMk cId="2816508676" sldId="276"/>
            <ac:spMk id="4" creationId="{3BDAE833-E478-8980-EC73-5D9DF30526C1}"/>
          </ac:spMkLst>
        </pc:spChg>
        <pc:spChg chg="del mod">
          <ac:chgData name="Kubicová Mária" userId="41fa2bb8-231f-4ca4-8c08-3161b7e44f39" providerId="ADAL" clId="{C9D01462-597E-4E53-A04A-3D4BCF2ECFE1}" dt="2024-08-14T07:07:02.017" v="3776"/>
          <ac:spMkLst>
            <pc:docMk/>
            <pc:sldMk cId="2816508676" sldId="276"/>
            <ac:spMk id="10" creationId="{32333EF8-2E1F-CBE9-8F96-293BE4457A49}"/>
          </ac:spMkLst>
        </pc:spChg>
        <pc:spChg chg="del mod">
          <ac:chgData name="Kubicová Mária" userId="41fa2bb8-231f-4ca4-8c08-3161b7e44f39" providerId="ADAL" clId="{C9D01462-597E-4E53-A04A-3D4BCF2ECFE1}" dt="2024-08-14T07:07:51.407" v="3799" actId="21"/>
          <ac:spMkLst>
            <pc:docMk/>
            <pc:sldMk cId="2816508676" sldId="276"/>
            <ac:spMk id="11" creationId="{1110CCC6-A610-8EBD-165A-E28224187CBE}"/>
          </ac:spMkLst>
        </pc:spChg>
        <pc:picChg chg="del mod">
          <ac:chgData name="Kubicová Mária" userId="41fa2bb8-231f-4ca4-8c08-3161b7e44f39" providerId="ADAL" clId="{C9D01462-597E-4E53-A04A-3D4BCF2ECFE1}" dt="2024-08-14T07:08:16.751" v="3810" actId="21"/>
          <ac:picMkLst>
            <pc:docMk/>
            <pc:sldMk cId="2816508676" sldId="276"/>
            <ac:picMk id="5" creationId="{9A361324-A1EB-5729-0C0D-E4DAF7F63E65}"/>
          </ac:picMkLst>
        </pc:picChg>
        <pc:picChg chg="del mod modCrop">
          <ac:chgData name="Kubicová Mária" userId="41fa2bb8-231f-4ca4-8c08-3161b7e44f39" providerId="ADAL" clId="{C9D01462-597E-4E53-A04A-3D4BCF2ECFE1}" dt="2024-08-14T07:08:03.331" v="3804" actId="21"/>
          <ac:picMkLst>
            <pc:docMk/>
            <pc:sldMk cId="2816508676" sldId="276"/>
            <ac:picMk id="9" creationId="{B9912CE1-9900-DAA7-94B1-9697C834C549}"/>
          </ac:picMkLst>
        </pc:picChg>
      </pc:sldChg>
      <pc:sldChg chg="addSp delSp modSp del mod">
        <pc:chgData name="Kubicová Mária" userId="41fa2bb8-231f-4ca4-8c08-3161b7e44f39" providerId="ADAL" clId="{C9D01462-597E-4E53-A04A-3D4BCF2ECFE1}" dt="2024-08-14T07:09:19.557" v="3844" actId="2696"/>
        <pc:sldMkLst>
          <pc:docMk/>
          <pc:sldMk cId="1828974450" sldId="278"/>
        </pc:sldMkLst>
        <pc:spChg chg="mod">
          <ac:chgData name="Kubicová Mária" userId="41fa2bb8-231f-4ca4-8c08-3161b7e44f39" providerId="ADAL" clId="{C9D01462-597E-4E53-A04A-3D4BCF2ECFE1}" dt="2024-08-13T08:14:48.266" v="1338" actId="1076"/>
          <ac:spMkLst>
            <pc:docMk/>
            <pc:sldMk cId="1828974450" sldId="278"/>
            <ac:spMk id="2" creationId="{8557CD9B-FE9A-6384-4889-79BEFB082589}"/>
          </ac:spMkLst>
        </pc:spChg>
        <pc:spChg chg="del">
          <ac:chgData name="Kubicová Mária" userId="41fa2bb8-231f-4ca4-8c08-3161b7e44f39" providerId="ADAL" clId="{C9D01462-597E-4E53-A04A-3D4BCF2ECFE1}" dt="2024-08-13T08:14:50.627" v="1339" actId="478"/>
          <ac:spMkLst>
            <pc:docMk/>
            <pc:sldMk cId="1828974450" sldId="278"/>
            <ac:spMk id="3" creationId="{6B2472CA-0485-C35B-0CC1-C50DA2ABB27D}"/>
          </ac:spMkLst>
        </pc:spChg>
        <pc:spChg chg="add mod">
          <ac:chgData name="Kubicová Mária" userId="41fa2bb8-231f-4ca4-8c08-3161b7e44f39" providerId="ADAL" clId="{C9D01462-597E-4E53-A04A-3D4BCF2ECFE1}" dt="2024-08-13T08:38:17.369" v="1723" actId="947"/>
          <ac:spMkLst>
            <pc:docMk/>
            <pc:sldMk cId="1828974450" sldId="278"/>
            <ac:spMk id="4" creationId="{5088747C-A2E8-C218-253F-F9A96C19B7C9}"/>
          </ac:spMkLst>
        </pc:spChg>
        <pc:picChg chg="add mod">
          <ac:chgData name="Kubicová Mária" userId="41fa2bb8-231f-4ca4-8c08-3161b7e44f39" providerId="ADAL" clId="{C9D01462-597E-4E53-A04A-3D4BCF2ECFE1}" dt="2024-08-13T08:16:11.155" v="1411"/>
          <ac:picMkLst>
            <pc:docMk/>
            <pc:sldMk cId="1828974450" sldId="278"/>
            <ac:picMk id="5" creationId="{1CB0CAE2-0C08-CE95-D2C3-E3470E7D1015}"/>
          </ac:picMkLst>
        </pc:picChg>
        <pc:picChg chg="mod">
          <ac:chgData name="Kubicová Mária" userId="41fa2bb8-231f-4ca4-8c08-3161b7e44f39" providerId="ADAL" clId="{C9D01462-597E-4E53-A04A-3D4BCF2ECFE1}" dt="2024-08-13T08:14:54.585" v="1340" actId="1076"/>
          <ac:picMkLst>
            <pc:docMk/>
            <pc:sldMk cId="1828974450" sldId="278"/>
            <ac:picMk id="7" creationId="{C7EE6C3D-FB4A-7C76-1CDC-D92B5CA9CBAE}"/>
          </ac:picMkLst>
        </pc:picChg>
        <pc:picChg chg="mod">
          <ac:chgData name="Kubicová Mária" userId="41fa2bb8-231f-4ca4-8c08-3161b7e44f39" providerId="ADAL" clId="{C9D01462-597E-4E53-A04A-3D4BCF2ECFE1}" dt="2024-08-13T08:14:43.410" v="1336" actId="1076"/>
          <ac:picMkLst>
            <pc:docMk/>
            <pc:sldMk cId="1828974450" sldId="278"/>
            <ac:picMk id="9" creationId="{E94E5B60-9C15-3B8B-F221-4BEBBD186340}"/>
          </ac:picMkLst>
        </pc:picChg>
      </pc:sldChg>
      <pc:sldChg chg="addSp delSp modSp del mod">
        <pc:chgData name="Kubicová Mária" userId="41fa2bb8-231f-4ca4-8c08-3161b7e44f39" providerId="ADAL" clId="{C9D01462-597E-4E53-A04A-3D4BCF2ECFE1}" dt="2024-08-14T07:09:29.315" v="3845" actId="2696"/>
        <pc:sldMkLst>
          <pc:docMk/>
          <pc:sldMk cId="4115850064" sldId="279"/>
        </pc:sldMkLst>
        <pc:spChg chg="add mod">
          <ac:chgData name="Kubicová Mária" userId="41fa2bb8-231f-4ca4-8c08-3161b7e44f39" providerId="ADAL" clId="{C9D01462-597E-4E53-A04A-3D4BCF2ECFE1}" dt="2024-08-13T08:38:25.478" v="1724" actId="947"/>
          <ac:spMkLst>
            <pc:docMk/>
            <pc:sldMk cId="4115850064" sldId="279"/>
            <ac:spMk id="8" creationId="{3414ADEE-358C-98DD-F540-093FC9D9E4CA}"/>
          </ac:spMkLst>
        </pc:spChg>
        <pc:spChg chg="add mod">
          <ac:chgData name="Kubicová Mária" userId="41fa2bb8-231f-4ca4-8c08-3161b7e44f39" providerId="ADAL" clId="{C9D01462-597E-4E53-A04A-3D4BCF2ECFE1}" dt="2024-08-13T08:29:58.102" v="1549" actId="208"/>
          <ac:spMkLst>
            <pc:docMk/>
            <pc:sldMk cId="4115850064" sldId="279"/>
            <ac:spMk id="10" creationId="{3FD4DDC8-55C6-6B76-0295-74938C7769A6}"/>
          </ac:spMkLst>
        </pc:spChg>
        <pc:picChg chg="del mod">
          <ac:chgData name="Kubicová Mária" userId="41fa2bb8-231f-4ca4-8c08-3161b7e44f39" providerId="ADAL" clId="{C9D01462-597E-4E53-A04A-3D4BCF2ECFE1}" dt="2024-08-13T08:18:21.148" v="1438" actId="478"/>
          <ac:picMkLst>
            <pc:docMk/>
            <pc:sldMk cId="4115850064" sldId="279"/>
            <ac:picMk id="3" creationId="{994A144D-4BF6-AE8D-812F-B5927E52E209}"/>
          </ac:picMkLst>
        </pc:picChg>
        <pc:picChg chg="add del mod">
          <ac:chgData name="Kubicová Mária" userId="41fa2bb8-231f-4ca4-8c08-3161b7e44f39" providerId="ADAL" clId="{C9D01462-597E-4E53-A04A-3D4BCF2ECFE1}" dt="2024-08-13T08:26:44.994" v="1463" actId="478"/>
          <ac:picMkLst>
            <pc:docMk/>
            <pc:sldMk cId="4115850064" sldId="279"/>
            <ac:picMk id="4" creationId="{BA9BD951-8368-8E89-0DB3-1A2C61F95B44}"/>
          </ac:picMkLst>
        </pc:picChg>
        <pc:picChg chg="add mod">
          <ac:chgData name="Kubicová Mária" userId="41fa2bb8-231f-4ca4-8c08-3161b7e44f39" providerId="ADAL" clId="{C9D01462-597E-4E53-A04A-3D4BCF2ECFE1}" dt="2024-08-13T08:29:38.283" v="1544" actId="1076"/>
          <ac:picMkLst>
            <pc:docMk/>
            <pc:sldMk cId="4115850064" sldId="279"/>
            <ac:picMk id="6" creationId="{48D4CFFA-3D01-7C46-7DF5-85048D54D93D}"/>
          </ac:picMkLst>
        </pc:picChg>
        <pc:picChg chg="add mod">
          <ac:chgData name="Kubicová Mária" userId="41fa2bb8-231f-4ca4-8c08-3161b7e44f39" providerId="ADAL" clId="{C9D01462-597E-4E53-A04A-3D4BCF2ECFE1}" dt="2024-08-13T08:29:45.706" v="1546"/>
          <ac:picMkLst>
            <pc:docMk/>
            <pc:sldMk cId="4115850064" sldId="279"/>
            <ac:picMk id="9" creationId="{F6C87DA3-D96D-4A9A-046C-C428E1290632}"/>
          </ac:picMkLst>
        </pc:picChg>
      </pc:sldChg>
      <pc:sldChg chg="addSp delSp modSp mod">
        <pc:chgData name="Kubicová Mária" userId="41fa2bb8-231f-4ca4-8c08-3161b7e44f39" providerId="ADAL" clId="{C9D01462-597E-4E53-A04A-3D4BCF2ECFE1}" dt="2024-08-21T07:37:08.188" v="4354" actId="478"/>
        <pc:sldMkLst>
          <pc:docMk/>
          <pc:sldMk cId="2747711129" sldId="280"/>
        </pc:sldMkLst>
        <pc:spChg chg="add mod">
          <ac:chgData name="Kubicová Mária" userId="41fa2bb8-231f-4ca4-8c08-3161b7e44f39" providerId="ADAL" clId="{C9D01462-597E-4E53-A04A-3D4BCF2ECFE1}" dt="2024-08-13T08:23:16.545" v="1461" actId="1076"/>
          <ac:spMkLst>
            <pc:docMk/>
            <pc:sldMk cId="2747711129" sldId="280"/>
            <ac:spMk id="4" creationId="{03E36F7B-FBF3-DF5F-F46C-BC2228A2F06F}"/>
          </ac:spMkLst>
        </pc:spChg>
        <pc:picChg chg="mod">
          <ac:chgData name="Kubicová Mária" userId="41fa2bb8-231f-4ca4-8c08-3161b7e44f39" providerId="ADAL" clId="{C9D01462-597E-4E53-A04A-3D4BCF2ECFE1}" dt="2024-08-13T08:13:35.570" v="1216" actId="1076"/>
          <ac:picMkLst>
            <pc:docMk/>
            <pc:sldMk cId="2747711129" sldId="280"/>
            <ac:picMk id="3" creationId="{540312BF-A28E-4ACF-5C25-B531CFA1B0F0}"/>
          </ac:picMkLst>
        </pc:picChg>
        <pc:picChg chg="add del mod">
          <ac:chgData name="Kubicová Mária" userId="41fa2bb8-231f-4ca4-8c08-3161b7e44f39" providerId="ADAL" clId="{C9D01462-597E-4E53-A04A-3D4BCF2ECFE1}" dt="2024-08-21T07:37:08.188" v="4354" actId="478"/>
          <ac:picMkLst>
            <pc:docMk/>
            <pc:sldMk cId="2747711129" sldId="280"/>
            <ac:picMk id="5" creationId="{9AC4BA97-07D4-E125-AD53-0A59AD9FC8D9}"/>
          </ac:picMkLst>
        </pc:picChg>
      </pc:sldChg>
      <pc:sldChg chg="addSp delSp modSp mod">
        <pc:chgData name="Kubicová Mária" userId="41fa2bb8-231f-4ca4-8c08-3161b7e44f39" providerId="ADAL" clId="{C9D01462-597E-4E53-A04A-3D4BCF2ECFE1}" dt="2024-08-21T07:37:11.091" v="4355" actId="478"/>
        <pc:sldMkLst>
          <pc:docMk/>
          <pc:sldMk cId="4195881627" sldId="281"/>
        </pc:sldMkLst>
        <pc:spChg chg="add del mod">
          <ac:chgData name="Kubicová Mária" userId="41fa2bb8-231f-4ca4-8c08-3161b7e44f39" providerId="ADAL" clId="{C9D01462-597E-4E53-A04A-3D4BCF2ECFE1}" dt="2024-08-13T08:00:29.510" v="463"/>
          <ac:spMkLst>
            <pc:docMk/>
            <pc:sldMk cId="4195881627" sldId="281"/>
            <ac:spMk id="2" creationId="{3955FBF8-AAA5-E290-15B8-B2E31064702C}"/>
          </ac:spMkLst>
        </pc:spChg>
        <pc:spChg chg="add mod">
          <ac:chgData name="Kubicová Mária" userId="41fa2bb8-231f-4ca4-8c08-3161b7e44f39" providerId="ADAL" clId="{C9D01462-597E-4E53-A04A-3D4BCF2ECFE1}" dt="2024-08-13T08:02:51.068" v="582" actId="947"/>
          <ac:spMkLst>
            <pc:docMk/>
            <pc:sldMk cId="4195881627" sldId="281"/>
            <ac:spMk id="6" creationId="{164C82D2-F323-DE42-25C0-B9E1E400A678}"/>
          </ac:spMkLst>
        </pc:spChg>
        <pc:picChg chg="mod modCrop">
          <ac:chgData name="Kubicová Mária" userId="41fa2bb8-231f-4ca4-8c08-3161b7e44f39" providerId="ADAL" clId="{C9D01462-597E-4E53-A04A-3D4BCF2ECFE1}" dt="2024-08-13T08:01:19.755" v="534" actId="1076"/>
          <ac:picMkLst>
            <pc:docMk/>
            <pc:sldMk cId="4195881627" sldId="281"/>
            <ac:picMk id="3" creationId="{7F18FD53-651E-D245-4BC4-411805583D85}"/>
          </ac:picMkLst>
        </pc:picChg>
        <pc:picChg chg="add del mod">
          <ac:chgData name="Kubicová Mária" userId="41fa2bb8-231f-4ca4-8c08-3161b7e44f39" providerId="ADAL" clId="{C9D01462-597E-4E53-A04A-3D4BCF2ECFE1}" dt="2024-08-13T08:00:29.501" v="461" actId="478"/>
          <ac:picMkLst>
            <pc:docMk/>
            <pc:sldMk cId="4195881627" sldId="281"/>
            <ac:picMk id="4" creationId="{896CD670-A85F-C37D-7B14-7CAF07ECC936}"/>
          </ac:picMkLst>
        </pc:picChg>
        <pc:picChg chg="mod">
          <ac:chgData name="Kubicová Mária" userId="41fa2bb8-231f-4ca4-8c08-3161b7e44f39" providerId="ADAL" clId="{C9D01462-597E-4E53-A04A-3D4BCF2ECFE1}" dt="2024-08-13T08:01:21.731" v="535" actId="1076"/>
          <ac:picMkLst>
            <pc:docMk/>
            <pc:sldMk cId="4195881627" sldId="281"/>
            <ac:picMk id="5" creationId="{A96D666C-05BD-EDF8-1E38-42710C26751C}"/>
          </ac:picMkLst>
        </pc:picChg>
        <pc:picChg chg="add del mod">
          <ac:chgData name="Kubicová Mária" userId="41fa2bb8-231f-4ca4-8c08-3161b7e44f39" providerId="ADAL" clId="{C9D01462-597E-4E53-A04A-3D4BCF2ECFE1}" dt="2024-08-21T07:37:11.091" v="4355" actId="478"/>
          <ac:picMkLst>
            <pc:docMk/>
            <pc:sldMk cId="4195881627" sldId="281"/>
            <ac:picMk id="7" creationId="{88968666-8690-08B0-2E40-C367CCA59992}"/>
          </ac:picMkLst>
        </pc:picChg>
      </pc:sldChg>
      <pc:sldChg chg="addSp delSp modSp mod">
        <pc:chgData name="Kubicová Mária" userId="41fa2bb8-231f-4ca4-8c08-3161b7e44f39" providerId="ADAL" clId="{C9D01462-597E-4E53-A04A-3D4BCF2ECFE1}" dt="2024-08-21T07:37:14.241" v="4356" actId="478"/>
        <pc:sldMkLst>
          <pc:docMk/>
          <pc:sldMk cId="3362928702" sldId="282"/>
        </pc:sldMkLst>
        <pc:spChg chg="add mod">
          <ac:chgData name="Kubicová Mária" userId="41fa2bb8-231f-4ca4-8c08-3161b7e44f39" providerId="ADAL" clId="{C9D01462-597E-4E53-A04A-3D4BCF2ECFE1}" dt="2024-08-13T08:03:25.867" v="591" actId="1076"/>
          <ac:spMkLst>
            <pc:docMk/>
            <pc:sldMk cId="3362928702" sldId="282"/>
            <ac:spMk id="4" creationId="{38FFFF18-2BE4-B06C-EA11-99CB8DE8E662}"/>
          </ac:spMkLst>
        </pc:spChg>
        <pc:picChg chg="mod modCrop">
          <ac:chgData name="Kubicová Mária" userId="41fa2bb8-231f-4ca4-8c08-3161b7e44f39" providerId="ADAL" clId="{C9D01462-597E-4E53-A04A-3D4BCF2ECFE1}" dt="2024-08-13T08:03:19.227" v="588" actId="1076"/>
          <ac:picMkLst>
            <pc:docMk/>
            <pc:sldMk cId="3362928702" sldId="282"/>
            <ac:picMk id="3" creationId="{678CCDE4-9EC7-DD5D-641F-1ACB1B9E9917}"/>
          </ac:picMkLst>
        </pc:picChg>
        <pc:picChg chg="add del mod">
          <ac:chgData name="Kubicová Mária" userId="41fa2bb8-231f-4ca4-8c08-3161b7e44f39" providerId="ADAL" clId="{C9D01462-597E-4E53-A04A-3D4BCF2ECFE1}" dt="2024-08-21T07:37:14.241" v="4356" actId="478"/>
          <ac:picMkLst>
            <pc:docMk/>
            <pc:sldMk cId="3362928702" sldId="282"/>
            <ac:picMk id="5" creationId="{1A48E368-2CB9-9E7C-9950-203BA8982CB1}"/>
          </ac:picMkLst>
        </pc:picChg>
      </pc:sldChg>
      <pc:sldChg chg="del">
        <pc:chgData name="Kubicová Mária" userId="41fa2bb8-231f-4ca4-8c08-3161b7e44f39" providerId="ADAL" clId="{C9D01462-597E-4E53-A04A-3D4BCF2ECFE1}" dt="2024-08-13T08:01:37.201" v="536" actId="47"/>
        <pc:sldMkLst>
          <pc:docMk/>
          <pc:sldMk cId="3118824894" sldId="283"/>
        </pc:sldMkLst>
      </pc:sldChg>
      <pc:sldChg chg="addSp modSp del mod">
        <pc:chgData name="Kubicová Mária" userId="41fa2bb8-231f-4ca4-8c08-3161b7e44f39" providerId="ADAL" clId="{C9D01462-597E-4E53-A04A-3D4BCF2ECFE1}" dt="2024-08-14T07:09:57.437" v="3848" actId="2696"/>
        <pc:sldMkLst>
          <pc:docMk/>
          <pc:sldMk cId="3285208439" sldId="286"/>
        </pc:sldMkLst>
        <pc:spChg chg="add mod">
          <ac:chgData name="Kubicová Mária" userId="41fa2bb8-231f-4ca4-8c08-3161b7e44f39" providerId="ADAL" clId="{C9D01462-597E-4E53-A04A-3D4BCF2ECFE1}" dt="2024-08-13T08:12:40.314" v="1169" actId="14100"/>
          <ac:spMkLst>
            <pc:docMk/>
            <pc:sldMk cId="3285208439" sldId="286"/>
            <ac:spMk id="2" creationId="{812BC549-BB3E-A2F2-5400-1D90F57812EC}"/>
          </ac:spMkLst>
        </pc:spChg>
        <pc:picChg chg="mod">
          <ac:chgData name="Kubicová Mária" userId="41fa2bb8-231f-4ca4-8c08-3161b7e44f39" providerId="ADAL" clId="{C9D01462-597E-4E53-A04A-3D4BCF2ECFE1}" dt="2024-08-13T08:04:38.243" v="711" actId="1076"/>
          <ac:picMkLst>
            <pc:docMk/>
            <pc:sldMk cId="3285208439" sldId="286"/>
            <ac:picMk id="3" creationId="{13EC568A-537B-2AB9-46F9-ACF09226D305}"/>
          </ac:picMkLst>
        </pc:picChg>
        <pc:picChg chg="add mod">
          <ac:chgData name="Kubicová Mária" userId="41fa2bb8-231f-4ca4-8c08-3161b7e44f39" providerId="ADAL" clId="{C9D01462-597E-4E53-A04A-3D4BCF2ECFE1}" dt="2024-08-13T08:12:50.088" v="1170"/>
          <ac:picMkLst>
            <pc:docMk/>
            <pc:sldMk cId="3285208439" sldId="286"/>
            <ac:picMk id="4" creationId="{BA706910-A7B3-8F39-426A-263E51ECF5E3}"/>
          </ac:picMkLst>
        </pc:picChg>
        <pc:picChg chg="mod modCrop">
          <ac:chgData name="Kubicová Mária" userId="41fa2bb8-231f-4ca4-8c08-3161b7e44f39" providerId="ADAL" clId="{C9D01462-597E-4E53-A04A-3D4BCF2ECFE1}" dt="2024-08-13T08:04:35.866" v="710" actId="1076"/>
          <ac:picMkLst>
            <pc:docMk/>
            <pc:sldMk cId="3285208439" sldId="286"/>
            <ac:picMk id="5" creationId="{7F1326C6-DBCE-7529-48E9-8114441B8AF0}"/>
          </ac:picMkLst>
        </pc:picChg>
      </pc:sldChg>
      <pc:sldChg chg="addSp delSp modSp del mod">
        <pc:chgData name="Kubicová Mária" userId="41fa2bb8-231f-4ca4-8c08-3161b7e44f39" providerId="ADAL" clId="{C9D01462-597E-4E53-A04A-3D4BCF2ECFE1}" dt="2024-08-14T07:09:53.400" v="3846" actId="2696"/>
        <pc:sldMkLst>
          <pc:docMk/>
          <pc:sldMk cId="2080481461" sldId="287"/>
        </pc:sldMkLst>
        <pc:spChg chg="add mod">
          <ac:chgData name="Kubicová Mária" userId="41fa2bb8-231f-4ca4-8c08-3161b7e44f39" providerId="ADAL" clId="{C9D01462-597E-4E53-A04A-3D4BCF2ECFE1}" dt="2024-08-13T08:09:00.073" v="1090" actId="1076"/>
          <ac:spMkLst>
            <pc:docMk/>
            <pc:sldMk cId="2080481461" sldId="287"/>
            <ac:spMk id="2" creationId="{2DC1F06A-F52F-26D6-0105-D56082EFFED6}"/>
          </ac:spMkLst>
        </pc:spChg>
        <pc:picChg chg="del">
          <ac:chgData name="Kubicová Mária" userId="41fa2bb8-231f-4ca4-8c08-3161b7e44f39" providerId="ADAL" clId="{C9D01462-597E-4E53-A04A-3D4BCF2ECFE1}" dt="2024-08-12T11:36:44.725" v="278" actId="478"/>
          <ac:picMkLst>
            <pc:docMk/>
            <pc:sldMk cId="2080481461" sldId="287"/>
            <ac:picMk id="3" creationId="{8054CFDE-042C-1DAD-640E-6F7B6C9EE5BC}"/>
          </ac:picMkLst>
        </pc:picChg>
        <pc:picChg chg="add mod">
          <ac:chgData name="Kubicová Mária" userId="41fa2bb8-231f-4ca4-8c08-3161b7e44f39" providerId="ADAL" clId="{C9D01462-597E-4E53-A04A-3D4BCF2ECFE1}" dt="2024-08-13T08:11:58.655" v="1153"/>
          <ac:picMkLst>
            <pc:docMk/>
            <pc:sldMk cId="2080481461" sldId="287"/>
            <ac:picMk id="3" creationId="{82C5626D-FD94-52D5-A755-8A1228BF11D6}"/>
          </ac:picMkLst>
        </pc:picChg>
        <pc:picChg chg="add del mod">
          <ac:chgData name="Kubicová Mária" userId="41fa2bb8-231f-4ca4-8c08-3161b7e44f39" providerId="ADAL" clId="{C9D01462-597E-4E53-A04A-3D4BCF2ECFE1}" dt="2024-08-12T11:36:56.769" v="281" actId="478"/>
          <ac:picMkLst>
            <pc:docMk/>
            <pc:sldMk cId="2080481461" sldId="287"/>
            <ac:picMk id="4" creationId="{361BC94E-43E7-9178-4B0C-7ABFD0AD8C51}"/>
          </ac:picMkLst>
        </pc:picChg>
        <pc:picChg chg="del">
          <ac:chgData name="Kubicová Mária" userId="41fa2bb8-231f-4ca4-8c08-3161b7e44f39" providerId="ADAL" clId="{C9D01462-597E-4E53-A04A-3D4BCF2ECFE1}" dt="2024-08-12T11:36:45.826" v="279" actId="478"/>
          <ac:picMkLst>
            <pc:docMk/>
            <pc:sldMk cId="2080481461" sldId="287"/>
            <ac:picMk id="5" creationId="{7509C0FE-9619-9785-CF50-06AD84D9BA4E}"/>
          </ac:picMkLst>
        </pc:picChg>
        <pc:picChg chg="add mod">
          <ac:chgData name="Kubicová Mária" userId="41fa2bb8-231f-4ca4-8c08-3161b7e44f39" providerId="ADAL" clId="{C9D01462-597E-4E53-A04A-3D4BCF2ECFE1}" dt="2024-08-13T08:06:18.514" v="906" actId="1076"/>
          <ac:picMkLst>
            <pc:docMk/>
            <pc:sldMk cId="2080481461" sldId="287"/>
            <ac:picMk id="7" creationId="{3B50ACEB-0275-869A-62EC-3366C6224E0B}"/>
          </ac:picMkLst>
        </pc:picChg>
        <pc:picChg chg="add mod">
          <ac:chgData name="Kubicová Mária" userId="41fa2bb8-231f-4ca4-8c08-3161b7e44f39" providerId="ADAL" clId="{C9D01462-597E-4E53-A04A-3D4BCF2ECFE1}" dt="2024-08-13T08:06:20.170" v="907" actId="1076"/>
          <ac:picMkLst>
            <pc:docMk/>
            <pc:sldMk cId="2080481461" sldId="287"/>
            <ac:picMk id="9" creationId="{A57A98BD-FED6-5187-DF7E-71DFE8DA7BD1}"/>
          </ac:picMkLst>
        </pc:picChg>
      </pc:sldChg>
      <pc:sldChg chg="addSp delSp modSp del mod">
        <pc:chgData name="Kubicová Mária" userId="41fa2bb8-231f-4ca4-8c08-3161b7e44f39" providerId="ADAL" clId="{C9D01462-597E-4E53-A04A-3D4BCF2ECFE1}" dt="2024-08-14T07:09:55.155" v="3847" actId="2696"/>
        <pc:sldMkLst>
          <pc:docMk/>
          <pc:sldMk cId="3077813445" sldId="288"/>
        </pc:sldMkLst>
        <pc:spChg chg="add mod">
          <ac:chgData name="Kubicová Mária" userId="41fa2bb8-231f-4ca4-8c08-3161b7e44f39" providerId="ADAL" clId="{C9D01462-597E-4E53-A04A-3D4BCF2ECFE1}" dt="2024-08-13T08:09:19.753" v="1095" actId="313"/>
          <ac:spMkLst>
            <pc:docMk/>
            <pc:sldMk cId="3077813445" sldId="288"/>
            <ac:spMk id="2" creationId="{4C8D8007-E671-4B49-E9AE-2E4D3BB343FF}"/>
          </ac:spMkLst>
        </pc:spChg>
        <pc:spChg chg="del">
          <ac:chgData name="Kubicová Mária" userId="41fa2bb8-231f-4ca4-8c08-3161b7e44f39" providerId="ADAL" clId="{C9D01462-597E-4E53-A04A-3D4BCF2ECFE1}" dt="2024-08-12T11:37:26.293" v="293" actId="478"/>
          <ac:spMkLst>
            <pc:docMk/>
            <pc:sldMk cId="3077813445" sldId="288"/>
            <ac:spMk id="8" creationId="{9BFA4D8B-144E-0D10-741A-F856453B156B}"/>
          </ac:spMkLst>
        </pc:spChg>
        <pc:picChg chg="add mod">
          <ac:chgData name="Kubicová Mária" userId="41fa2bb8-231f-4ca4-8c08-3161b7e44f39" providerId="ADAL" clId="{C9D01462-597E-4E53-A04A-3D4BCF2ECFE1}" dt="2024-08-13T08:08:30.625" v="1055" actId="1076"/>
          <ac:picMkLst>
            <pc:docMk/>
            <pc:sldMk cId="3077813445" sldId="288"/>
            <ac:picMk id="3" creationId="{1C6C1705-7293-FF10-FA44-01A4FC765526}"/>
          </ac:picMkLst>
        </pc:picChg>
        <pc:picChg chg="add mod">
          <ac:chgData name="Kubicová Mária" userId="41fa2bb8-231f-4ca4-8c08-3161b7e44f39" providerId="ADAL" clId="{C9D01462-597E-4E53-A04A-3D4BCF2ECFE1}" dt="2024-08-13T08:11:56.075" v="1152"/>
          <ac:picMkLst>
            <pc:docMk/>
            <pc:sldMk cId="3077813445" sldId="288"/>
            <ac:picMk id="4" creationId="{5D59C9F3-E6B1-E4E7-7EDC-3C5BB40C405C}"/>
          </ac:picMkLst>
        </pc:picChg>
        <pc:picChg chg="del">
          <ac:chgData name="Kubicová Mária" userId="41fa2bb8-231f-4ca4-8c08-3161b7e44f39" providerId="ADAL" clId="{C9D01462-597E-4E53-A04A-3D4BCF2ECFE1}" dt="2024-08-12T11:37:29.355" v="295" actId="478"/>
          <ac:picMkLst>
            <pc:docMk/>
            <pc:sldMk cId="3077813445" sldId="288"/>
            <ac:picMk id="5" creationId="{5C4F8BC5-5553-AF0F-6689-B4FBFF785C3A}"/>
          </ac:picMkLst>
        </pc:picChg>
        <pc:picChg chg="del">
          <ac:chgData name="Kubicová Mária" userId="41fa2bb8-231f-4ca4-8c08-3161b7e44f39" providerId="ADAL" clId="{C9D01462-597E-4E53-A04A-3D4BCF2ECFE1}" dt="2024-08-12T11:37:28.228" v="294" actId="478"/>
          <ac:picMkLst>
            <pc:docMk/>
            <pc:sldMk cId="3077813445" sldId="288"/>
            <ac:picMk id="7" creationId="{4EA0D2EE-B749-273D-ADFA-180CE548EC5B}"/>
          </ac:picMkLst>
        </pc:picChg>
      </pc:sldChg>
      <pc:sldChg chg="addSp delSp modSp mod">
        <pc:chgData name="Kubicová Mária" userId="41fa2bb8-231f-4ca4-8c08-3161b7e44f39" providerId="ADAL" clId="{C9D01462-597E-4E53-A04A-3D4BCF2ECFE1}" dt="2024-08-21T07:36:01.279" v="4334" actId="478"/>
        <pc:sldMkLst>
          <pc:docMk/>
          <pc:sldMk cId="201762601" sldId="289"/>
        </pc:sldMkLst>
        <pc:spChg chg="mod">
          <ac:chgData name="Kubicová Mária" userId="41fa2bb8-231f-4ca4-8c08-3161b7e44f39" providerId="ADAL" clId="{C9D01462-597E-4E53-A04A-3D4BCF2ECFE1}" dt="2024-08-13T08:37:25.960" v="1716" actId="947"/>
          <ac:spMkLst>
            <pc:docMk/>
            <pc:sldMk cId="201762601" sldId="289"/>
            <ac:spMk id="6" creationId="{987D5254-6937-2E12-8F01-57204E74637D}"/>
          </ac:spMkLst>
        </pc:spChg>
        <pc:spChg chg="mod">
          <ac:chgData name="Kubicová Mária" userId="41fa2bb8-231f-4ca4-8c08-3161b7e44f39" providerId="ADAL" clId="{C9D01462-597E-4E53-A04A-3D4BCF2ECFE1}" dt="2024-08-12T11:11:11.439" v="17" actId="255"/>
          <ac:spMkLst>
            <pc:docMk/>
            <pc:sldMk cId="201762601" sldId="289"/>
            <ac:spMk id="7" creationId="{9A5075EA-ED16-3334-19A2-72F20C7F6F74}"/>
          </ac:spMkLst>
        </pc:spChg>
        <pc:picChg chg="add del mod">
          <ac:chgData name="Kubicová Mária" userId="41fa2bb8-231f-4ca4-8c08-3161b7e44f39" providerId="ADAL" clId="{C9D01462-597E-4E53-A04A-3D4BCF2ECFE1}" dt="2024-08-13T09:07:29.672" v="3420" actId="478"/>
          <ac:picMkLst>
            <pc:docMk/>
            <pc:sldMk cId="201762601" sldId="289"/>
            <ac:picMk id="3" creationId="{9EAB766F-FA0B-369D-F2F9-25BBA199D9BC}"/>
          </ac:picMkLst>
        </pc:picChg>
        <pc:picChg chg="del">
          <ac:chgData name="Kubicová Mária" userId="41fa2bb8-231f-4ca4-8c08-3161b7e44f39" providerId="ADAL" clId="{C9D01462-597E-4E53-A04A-3D4BCF2ECFE1}" dt="2024-08-21T07:36:01.279" v="4334" actId="478"/>
          <ac:picMkLst>
            <pc:docMk/>
            <pc:sldMk cId="201762601" sldId="289"/>
            <ac:picMk id="4" creationId="{74609CF8-38EC-AA7A-1F6B-9B7998032265}"/>
          </ac:picMkLst>
        </pc:picChg>
        <pc:picChg chg="add del mod">
          <ac:chgData name="Kubicová Mária" userId="41fa2bb8-231f-4ca4-8c08-3161b7e44f39" providerId="ADAL" clId="{C9D01462-597E-4E53-A04A-3D4BCF2ECFE1}" dt="2024-08-13T09:07:40.046" v="3424" actId="478"/>
          <ac:picMkLst>
            <pc:docMk/>
            <pc:sldMk cId="201762601" sldId="289"/>
            <ac:picMk id="8" creationId="{A235E857-DFDA-A118-EA10-D09B92C69EA5}"/>
          </ac:picMkLst>
        </pc:picChg>
        <pc:picChg chg="del">
          <ac:chgData name="Kubicová Mária" userId="41fa2bb8-231f-4ca4-8c08-3161b7e44f39" providerId="ADAL" clId="{C9D01462-597E-4E53-A04A-3D4BCF2ECFE1}" dt="2024-08-13T09:06:43.764" v="3416" actId="478"/>
          <ac:picMkLst>
            <pc:docMk/>
            <pc:sldMk cId="201762601" sldId="289"/>
            <ac:picMk id="9" creationId="{C28172AC-5BCD-FE64-BC4C-347BCEDC0195}"/>
          </ac:picMkLst>
        </pc:picChg>
        <pc:picChg chg="add del mod">
          <ac:chgData name="Kubicová Mária" userId="41fa2bb8-231f-4ca4-8c08-3161b7e44f39" providerId="ADAL" clId="{C9D01462-597E-4E53-A04A-3D4BCF2ECFE1}" dt="2024-08-13T09:07:55.698" v="3428" actId="478"/>
          <ac:picMkLst>
            <pc:docMk/>
            <pc:sldMk cId="201762601" sldId="289"/>
            <ac:picMk id="11" creationId="{AE60D28E-FFF2-F827-79DE-FC93720DDC11}"/>
          </ac:picMkLst>
        </pc:picChg>
        <pc:picChg chg="add mod">
          <ac:chgData name="Kubicová Mária" userId="41fa2bb8-231f-4ca4-8c08-3161b7e44f39" providerId="ADAL" clId="{C9D01462-597E-4E53-A04A-3D4BCF2ECFE1}" dt="2024-08-13T09:09:02.438" v="3443" actId="1076"/>
          <ac:picMkLst>
            <pc:docMk/>
            <pc:sldMk cId="201762601" sldId="289"/>
            <ac:picMk id="12" creationId="{3D236FD8-0696-DDDE-9939-62993A494446}"/>
          </ac:picMkLst>
        </pc:picChg>
      </pc:sldChg>
      <pc:sldChg chg="del">
        <pc:chgData name="Kubicová Mária" userId="41fa2bb8-231f-4ca4-8c08-3161b7e44f39" providerId="ADAL" clId="{C9D01462-597E-4E53-A04A-3D4BCF2ECFE1}" dt="2024-08-12T11:14:45.928" v="18" actId="47"/>
        <pc:sldMkLst>
          <pc:docMk/>
          <pc:sldMk cId="3437254702" sldId="290"/>
        </pc:sldMkLst>
      </pc:sldChg>
      <pc:sldChg chg="addSp delSp modSp mod">
        <pc:chgData name="Kubicová Mária" userId="41fa2bb8-231f-4ca4-8c08-3161b7e44f39" providerId="ADAL" clId="{C9D01462-597E-4E53-A04A-3D4BCF2ECFE1}" dt="2024-08-21T07:47:20.348" v="4383" actId="1076"/>
        <pc:sldMkLst>
          <pc:docMk/>
          <pc:sldMk cId="1114098294" sldId="291"/>
        </pc:sldMkLst>
        <pc:spChg chg="del mod">
          <ac:chgData name="Kubicová Mária" userId="41fa2bb8-231f-4ca4-8c08-3161b7e44f39" providerId="ADAL" clId="{C9D01462-597E-4E53-A04A-3D4BCF2ECFE1}" dt="2024-08-13T08:43:06.853" v="1860" actId="478"/>
          <ac:spMkLst>
            <pc:docMk/>
            <pc:sldMk cId="1114098294" sldId="291"/>
            <ac:spMk id="2" creationId="{E575740C-AE72-66B1-DE30-6AB2FA5E56CB}"/>
          </ac:spMkLst>
        </pc:spChg>
        <pc:spChg chg="add mod">
          <ac:chgData name="Kubicová Mária" userId="41fa2bb8-231f-4ca4-8c08-3161b7e44f39" providerId="ADAL" clId="{C9D01462-597E-4E53-A04A-3D4BCF2ECFE1}" dt="2024-08-13T08:44:04.895" v="1879" actId="1076"/>
          <ac:spMkLst>
            <pc:docMk/>
            <pc:sldMk cId="1114098294" sldId="291"/>
            <ac:spMk id="3" creationId="{FEF14091-8CF4-4534-E99E-DBB6215693C7}"/>
          </ac:spMkLst>
        </pc:spChg>
        <pc:spChg chg="add mod">
          <ac:chgData name="Kubicová Mária" userId="41fa2bb8-231f-4ca4-8c08-3161b7e44f39" providerId="ADAL" clId="{C9D01462-597E-4E53-A04A-3D4BCF2ECFE1}" dt="2024-08-13T08:44:18.053" v="1883" actId="208"/>
          <ac:spMkLst>
            <pc:docMk/>
            <pc:sldMk cId="1114098294" sldId="291"/>
            <ac:spMk id="4" creationId="{6B53F1F0-25B6-9CF8-D15F-98DC4E0C3962}"/>
          </ac:spMkLst>
        </pc:spChg>
        <pc:spChg chg="add mod">
          <ac:chgData name="Kubicová Mária" userId="41fa2bb8-231f-4ca4-8c08-3161b7e44f39" providerId="ADAL" clId="{C9D01462-597E-4E53-A04A-3D4BCF2ECFE1}" dt="2024-08-21T07:47:08.252" v="4380" actId="14100"/>
          <ac:spMkLst>
            <pc:docMk/>
            <pc:sldMk cId="1114098294" sldId="291"/>
            <ac:spMk id="6" creationId="{7F1C8814-B857-9A21-B7E6-245019F974C6}"/>
          </ac:spMkLst>
        </pc:spChg>
        <pc:spChg chg="add mod">
          <ac:chgData name="Kubicová Mária" userId="41fa2bb8-231f-4ca4-8c08-3161b7e44f39" providerId="ADAL" clId="{C9D01462-597E-4E53-A04A-3D4BCF2ECFE1}" dt="2024-08-21T07:47:20.348" v="4383" actId="1076"/>
          <ac:spMkLst>
            <pc:docMk/>
            <pc:sldMk cId="1114098294" sldId="291"/>
            <ac:spMk id="7" creationId="{EEEBB3AA-EC85-83E1-5CAE-CBC22B352CA6}"/>
          </ac:spMkLst>
        </pc:spChg>
        <pc:picChg chg="del">
          <ac:chgData name="Kubicová Mária" userId="41fa2bb8-231f-4ca4-8c08-3161b7e44f39" providerId="ADAL" clId="{C9D01462-597E-4E53-A04A-3D4BCF2ECFE1}" dt="2024-08-12T11:20:47.424" v="171" actId="478"/>
          <ac:picMkLst>
            <pc:docMk/>
            <pc:sldMk cId="1114098294" sldId="291"/>
            <ac:picMk id="3" creationId="{47176DDB-DD76-04FE-9E4C-85E557BFA084}"/>
          </ac:picMkLst>
        </pc:picChg>
        <pc:picChg chg="add mod modCrop">
          <ac:chgData name="Kubicová Mária" userId="41fa2bb8-231f-4ca4-8c08-3161b7e44f39" providerId="ADAL" clId="{C9D01462-597E-4E53-A04A-3D4BCF2ECFE1}" dt="2024-08-21T07:47:01.867" v="4378" actId="1076"/>
          <ac:picMkLst>
            <pc:docMk/>
            <pc:sldMk cId="1114098294" sldId="291"/>
            <ac:picMk id="5" creationId="{4ED2E2DB-62D2-0B42-3EAF-2A306F7BCE71}"/>
          </ac:picMkLst>
        </pc:picChg>
        <pc:picChg chg="add del mod">
          <ac:chgData name="Kubicová Mária" userId="41fa2bb8-231f-4ca4-8c08-3161b7e44f39" providerId="ADAL" clId="{C9D01462-597E-4E53-A04A-3D4BCF2ECFE1}" dt="2024-08-21T07:36:45.730" v="4345" actId="478"/>
          <ac:picMkLst>
            <pc:docMk/>
            <pc:sldMk cId="1114098294" sldId="291"/>
            <ac:picMk id="8" creationId="{BA76D298-3BE7-2C90-2BF1-37CC0041D9C7}"/>
          </ac:picMkLst>
        </pc:picChg>
      </pc:sldChg>
      <pc:sldChg chg="delSp del mod">
        <pc:chgData name="Kubicová Mária" userId="41fa2bb8-231f-4ca4-8c08-3161b7e44f39" providerId="ADAL" clId="{C9D01462-597E-4E53-A04A-3D4BCF2ECFE1}" dt="2024-08-12T11:34:08.300" v="277" actId="47"/>
        <pc:sldMkLst>
          <pc:docMk/>
          <pc:sldMk cId="1282435705" sldId="297"/>
        </pc:sldMkLst>
        <pc:picChg chg="del">
          <ac:chgData name="Kubicová Mária" userId="41fa2bb8-231f-4ca4-8c08-3161b7e44f39" providerId="ADAL" clId="{C9D01462-597E-4E53-A04A-3D4BCF2ECFE1}" dt="2024-08-12T11:23:45.284" v="276" actId="478"/>
          <ac:picMkLst>
            <pc:docMk/>
            <pc:sldMk cId="1282435705" sldId="297"/>
            <ac:picMk id="3" creationId="{542DEC17-8B39-5608-8DBD-9D1CCAF9A0AE}"/>
          </ac:picMkLst>
        </pc:picChg>
      </pc:sldChg>
      <pc:sldChg chg="delSp modSp mod">
        <pc:chgData name="Kubicová Mária" userId="41fa2bb8-231f-4ca4-8c08-3161b7e44f39" providerId="ADAL" clId="{C9D01462-597E-4E53-A04A-3D4BCF2ECFE1}" dt="2024-08-21T07:36:15.297" v="4336" actId="478"/>
        <pc:sldMkLst>
          <pc:docMk/>
          <pc:sldMk cId="2899533649" sldId="298"/>
        </pc:sldMkLst>
        <pc:spChg chg="mod">
          <ac:chgData name="Kubicová Mária" userId="41fa2bb8-231f-4ca4-8c08-3161b7e44f39" providerId="ADAL" clId="{C9D01462-597E-4E53-A04A-3D4BCF2ECFE1}" dt="2024-08-13T08:37:43.243" v="1718" actId="947"/>
          <ac:spMkLst>
            <pc:docMk/>
            <pc:sldMk cId="2899533649" sldId="298"/>
            <ac:spMk id="10" creationId="{EBFBEF60-35DD-D011-2242-F9CFDEAB9178}"/>
          </ac:spMkLst>
        </pc:spChg>
        <pc:spChg chg="mod">
          <ac:chgData name="Kubicová Mária" userId="41fa2bb8-231f-4ca4-8c08-3161b7e44f39" providerId="ADAL" clId="{C9D01462-597E-4E53-A04A-3D4BCF2ECFE1}" dt="2024-08-12T10:08:29.378" v="1" actId="27636"/>
          <ac:spMkLst>
            <pc:docMk/>
            <pc:sldMk cId="2899533649" sldId="298"/>
            <ac:spMk id="14" creationId="{F3EC1104-2BE3-6E75-70D4-404D32726C32}"/>
          </ac:spMkLst>
        </pc:spChg>
        <pc:picChg chg="del">
          <ac:chgData name="Kubicová Mária" userId="41fa2bb8-231f-4ca4-8c08-3161b7e44f39" providerId="ADAL" clId="{C9D01462-597E-4E53-A04A-3D4BCF2ECFE1}" dt="2024-08-21T07:36:15.297" v="4336" actId="478"/>
          <ac:picMkLst>
            <pc:docMk/>
            <pc:sldMk cId="2899533649" sldId="298"/>
            <ac:picMk id="7" creationId="{C86CB014-26FB-B322-3DC6-73ADCCBBFA90}"/>
          </ac:picMkLst>
        </pc:picChg>
      </pc:sldChg>
      <pc:sldChg chg="addSp delSp modSp mod ord modCm">
        <pc:chgData name="Kubicová Mária" userId="41fa2bb8-231f-4ca4-8c08-3161b7e44f39" providerId="ADAL" clId="{C9D01462-597E-4E53-A04A-3D4BCF2ECFE1}" dt="2024-08-13T09:00:20.095" v="2986" actId="1076"/>
        <pc:sldMkLst>
          <pc:docMk/>
          <pc:sldMk cId="4098522976" sldId="300"/>
        </pc:sldMkLst>
        <pc:spChg chg="del">
          <ac:chgData name="Kubicová Mária" userId="41fa2bb8-231f-4ca4-8c08-3161b7e44f39" providerId="ADAL" clId="{C9D01462-597E-4E53-A04A-3D4BCF2ECFE1}" dt="2024-08-13T08:52:02.021" v="2328" actId="478"/>
          <ac:spMkLst>
            <pc:docMk/>
            <pc:sldMk cId="4098522976" sldId="300"/>
            <ac:spMk id="2" creationId="{B3D644E5-5D6F-95E9-1EC6-B64281E0D72A}"/>
          </ac:spMkLst>
        </pc:spChg>
        <pc:spChg chg="del mod">
          <ac:chgData name="Kubicová Mária" userId="41fa2bb8-231f-4ca4-8c08-3161b7e44f39" providerId="ADAL" clId="{C9D01462-597E-4E53-A04A-3D4BCF2ECFE1}" dt="2024-08-13T08:58:32.407" v="2852" actId="478"/>
          <ac:spMkLst>
            <pc:docMk/>
            <pc:sldMk cId="4098522976" sldId="300"/>
            <ac:spMk id="4" creationId="{000B5AE7-7A25-A641-41A1-444BDD45DBBD}"/>
          </ac:spMkLst>
        </pc:spChg>
        <pc:spChg chg="del">
          <ac:chgData name="Kubicová Mária" userId="41fa2bb8-231f-4ca4-8c08-3161b7e44f39" providerId="ADAL" clId="{C9D01462-597E-4E53-A04A-3D4BCF2ECFE1}" dt="2024-08-13T08:58:33.974" v="2853" actId="478"/>
          <ac:spMkLst>
            <pc:docMk/>
            <pc:sldMk cId="4098522976" sldId="300"/>
            <ac:spMk id="5" creationId="{310E575B-EAB0-EE09-16C2-5B49A670972E}"/>
          </ac:spMkLst>
        </pc:spChg>
        <pc:spChg chg="del">
          <ac:chgData name="Kubicová Mária" userId="41fa2bb8-231f-4ca4-8c08-3161b7e44f39" providerId="ADAL" clId="{C9D01462-597E-4E53-A04A-3D4BCF2ECFE1}" dt="2024-08-13T08:52:05.724" v="2330" actId="478"/>
          <ac:spMkLst>
            <pc:docMk/>
            <pc:sldMk cId="4098522976" sldId="300"/>
            <ac:spMk id="6" creationId="{B4857F99-2DC1-3F5B-D99B-A3E95F03475E}"/>
          </ac:spMkLst>
        </pc:spChg>
        <pc:spChg chg="add del mod">
          <ac:chgData name="Kubicová Mária" userId="41fa2bb8-231f-4ca4-8c08-3161b7e44f39" providerId="ADAL" clId="{C9D01462-597E-4E53-A04A-3D4BCF2ECFE1}" dt="2024-08-13T08:52:04.038" v="2329" actId="478"/>
          <ac:spMkLst>
            <pc:docMk/>
            <pc:sldMk cId="4098522976" sldId="300"/>
            <ac:spMk id="8" creationId="{88101F71-8F27-1AA3-F6C4-8442A385C3B2}"/>
          </ac:spMkLst>
        </pc:spChg>
        <pc:spChg chg="add del mod">
          <ac:chgData name="Kubicová Mária" userId="41fa2bb8-231f-4ca4-8c08-3161b7e44f39" providerId="ADAL" clId="{C9D01462-597E-4E53-A04A-3D4BCF2ECFE1}" dt="2024-08-13T08:58:38.164" v="2855" actId="478"/>
          <ac:spMkLst>
            <pc:docMk/>
            <pc:sldMk cId="4098522976" sldId="300"/>
            <ac:spMk id="10" creationId="{BE17F867-52A0-B0C2-7362-A7676FB47DF5}"/>
          </ac:spMkLst>
        </pc:spChg>
        <pc:spChg chg="add mod">
          <ac:chgData name="Kubicová Mária" userId="41fa2bb8-231f-4ca4-8c08-3161b7e44f39" providerId="ADAL" clId="{C9D01462-597E-4E53-A04A-3D4BCF2ECFE1}" dt="2024-08-13T08:59:28.343" v="2941" actId="1076"/>
          <ac:spMkLst>
            <pc:docMk/>
            <pc:sldMk cId="4098522976" sldId="300"/>
            <ac:spMk id="11" creationId="{2D78EA47-D115-187D-75C0-4395A8A271B4}"/>
          </ac:spMkLst>
        </pc:spChg>
        <pc:spChg chg="add mod">
          <ac:chgData name="Kubicová Mária" userId="41fa2bb8-231f-4ca4-8c08-3161b7e44f39" providerId="ADAL" clId="{C9D01462-597E-4E53-A04A-3D4BCF2ECFE1}" dt="2024-08-13T09:00:20.095" v="2986" actId="1076"/>
          <ac:spMkLst>
            <pc:docMk/>
            <pc:sldMk cId="4098522976" sldId="300"/>
            <ac:spMk id="12" creationId="{A2AD00D6-73C0-81F0-7758-7CAE89435A30}"/>
          </ac:spMkLst>
        </pc:spChg>
        <pc:spChg chg="del">
          <ac:chgData name="Kubicová Mária" userId="41fa2bb8-231f-4ca4-8c08-3161b7e44f39" providerId="ADAL" clId="{C9D01462-597E-4E53-A04A-3D4BCF2ECFE1}" dt="2024-08-13T08:51:55.712" v="2327" actId="478"/>
          <ac:spMkLst>
            <pc:docMk/>
            <pc:sldMk cId="4098522976" sldId="300"/>
            <ac:spMk id="15" creationId="{09285DCD-64D6-C265-E985-FD23C96FCBC7}"/>
          </ac:spMkLst>
        </pc:spChg>
        <pc:picChg chg="mod modCrop">
          <ac:chgData name="Kubicová Mária" userId="41fa2bb8-231f-4ca4-8c08-3161b7e44f39" providerId="ADAL" clId="{C9D01462-597E-4E53-A04A-3D4BCF2ECFE1}" dt="2024-08-13T09:00:15.845" v="2984" actId="1076"/>
          <ac:picMkLst>
            <pc:docMk/>
            <pc:sldMk cId="4098522976" sldId="300"/>
            <ac:picMk id="13" creationId="{A87BAA9F-E00D-8832-979A-6946CBF9FDF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ubicová Mária" userId="41fa2bb8-231f-4ca4-8c08-3161b7e44f39" providerId="ADAL" clId="{C9D01462-597E-4E53-A04A-3D4BCF2ECFE1}" dt="2024-08-13T08:58:33.974" v="2854" actId="2056"/>
              <pc2:cmMkLst xmlns:pc2="http://schemas.microsoft.com/office/powerpoint/2019/9/main/command">
                <pc:docMk/>
                <pc:sldMk cId="4098522976" sldId="300"/>
                <pc2:cmMk id="{F58F547B-6999-4731-9CB7-3AE19816FC00}"/>
              </pc2:cmMkLst>
            </pc226:cmChg>
          </p:ext>
        </pc:extLst>
      </pc:sldChg>
      <pc:sldChg chg="delSp modSp mod">
        <pc:chgData name="Kubicová Mária" userId="41fa2bb8-231f-4ca4-8c08-3161b7e44f39" providerId="ADAL" clId="{C9D01462-597E-4E53-A04A-3D4BCF2ECFE1}" dt="2024-08-21T07:35:49.438" v="4330" actId="478"/>
        <pc:sldMkLst>
          <pc:docMk/>
          <pc:sldMk cId="3908325102" sldId="302"/>
        </pc:sldMkLst>
        <pc:spChg chg="mod">
          <ac:chgData name="Kubicová Mária" userId="41fa2bb8-231f-4ca4-8c08-3161b7e44f39" providerId="ADAL" clId="{C9D01462-597E-4E53-A04A-3D4BCF2ECFE1}" dt="2024-08-13T07:47:43.425" v="303" actId="1076"/>
          <ac:spMkLst>
            <pc:docMk/>
            <pc:sldMk cId="3908325102" sldId="302"/>
            <ac:spMk id="2" creationId="{D7810DEA-EED9-D19D-D8C2-AB7458E6AED7}"/>
          </ac:spMkLst>
        </pc:spChg>
        <pc:spChg chg="mod">
          <ac:chgData name="Kubicová Mária" userId="41fa2bb8-231f-4ca4-8c08-3161b7e44f39" providerId="ADAL" clId="{C9D01462-597E-4E53-A04A-3D4BCF2ECFE1}" dt="2024-08-13T08:36:42.766" v="1710" actId="947"/>
          <ac:spMkLst>
            <pc:docMk/>
            <pc:sldMk cId="3908325102" sldId="302"/>
            <ac:spMk id="5" creationId="{7566825C-1073-2699-1630-1EA05FE5BEBC}"/>
          </ac:spMkLst>
        </pc:spChg>
        <pc:picChg chg="del">
          <ac:chgData name="Kubicová Mária" userId="41fa2bb8-231f-4ca4-8c08-3161b7e44f39" providerId="ADAL" clId="{C9D01462-597E-4E53-A04A-3D4BCF2ECFE1}" dt="2024-08-21T07:35:49.438" v="4330" actId="478"/>
          <ac:picMkLst>
            <pc:docMk/>
            <pc:sldMk cId="3908325102" sldId="302"/>
            <ac:picMk id="7" creationId="{6B205D7A-43BF-FC3B-FBAD-9D9B42631726}"/>
          </ac:picMkLst>
        </pc:picChg>
      </pc:sldChg>
      <pc:sldChg chg="delSp modSp mod">
        <pc:chgData name="Kubicová Mária" userId="41fa2bb8-231f-4ca4-8c08-3161b7e44f39" providerId="ADAL" clId="{C9D01462-597E-4E53-A04A-3D4BCF2ECFE1}" dt="2024-08-21T07:35:53.809" v="4331" actId="478"/>
        <pc:sldMkLst>
          <pc:docMk/>
          <pc:sldMk cId="1752756928" sldId="303"/>
        </pc:sldMkLst>
        <pc:spChg chg="mod">
          <ac:chgData name="Kubicová Mária" userId="41fa2bb8-231f-4ca4-8c08-3161b7e44f39" providerId="ADAL" clId="{C9D01462-597E-4E53-A04A-3D4BCF2ECFE1}" dt="2024-08-14T10:24:50.989" v="4320" actId="1076"/>
          <ac:spMkLst>
            <pc:docMk/>
            <pc:sldMk cId="1752756928" sldId="303"/>
            <ac:spMk id="2" creationId="{BDC03F22-F5FF-27F8-595C-E88A7EA7A8D4}"/>
          </ac:spMkLst>
        </pc:spChg>
        <pc:spChg chg="mod">
          <ac:chgData name="Kubicová Mária" userId="41fa2bb8-231f-4ca4-8c08-3161b7e44f39" providerId="ADAL" clId="{C9D01462-597E-4E53-A04A-3D4BCF2ECFE1}" dt="2024-08-14T10:24:48.448" v="4319" actId="1076"/>
          <ac:spMkLst>
            <pc:docMk/>
            <pc:sldMk cId="1752756928" sldId="303"/>
            <ac:spMk id="4" creationId="{4D92F78E-AAB5-9B55-DE76-B0347B03B906}"/>
          </ac:spMkLst>
        </pc:spChg>
        <pc:picChg chg="del">
          <ac:chgData name="Kubicová Mária" userId="41fa2bb8-231f-4ca4-8c08-3161b7e44f39" providerId="ADAL" clId="{C9D01462-597E-4E53-A04A-3D4BCF2ECFE1}" dt="2024-08-21T07:35:53.809" v="4331" actId="478"/>
          <ac:picMkLst>
            <pc:docMk/>
            <pc:sldMk cId="1752756928" sldId="303"/>
            <ac:picMk id="3" creationId="{3C2ABADE-279E-7EB4-92D8-3BE4AE081E31}"/>
          </ac:picMkLst>
        </pc:picChg>
      </pc:sldChg>
      <pc:sldChg chg="delSp modSp mod">
        <pc:chgData name="Kubicová Mária" userId="41fa2bb8-231f-4ca4-8c08-3161b7e44f39" providerId="ADAL" clId="{C9D01462-597E-4E53-A04A-3D4BCF2ECFE1}" dt="2024-08-21T07:36:03.919" v="4335" actId="478"/>
        <pc:sldMkLst>
          <pc:docMk/>
          <pc:sldMk cId="85374073" sldId="306"/>
        </pc:sldMkLst>
        <pc:spChg chg="mod">
          <ac:chgData name="Kubicová Mária" userId="41fa2bb8-231f-4ca4-8c08-3161b7e44f39" providerId="ADAL" clId="{C9D01462-597E-4E53-A04A-3D4BCF2ECFE1}" dt="2024-08-13T08:37:36.482" v="1717" actId="947"/>
          <ac:spMkLst>
            <pc:docMk/>
            <pc:sldMk cId="85374073" sldId="306"/>
            <ac:spMk id="2" creationId="{F9DD62D0-97AA-4BA7-60B8-CA25D138AF2D}"/>
          </ac:spMkLst>
        </pc:spChg>
        <pc:spChg chg="mod">
          <ac:chgData name="Kubicová Mária" userId="41fa2bb8-231f-4ca4-8c08-3161b7e44f39" providerId="ADAL" clId="{C9D01462-597E-4E53-A04A-3D4BCF2ECFE1}" dt="2024-08-13T07:48:35.047" v="316" actId="1076"/>
          <ac:spMkLst>
            <pc:docMk/>
            <pc:sldMk cId="85374073" sldId="306"/>
            <ac:spMk id="4" creationId="{25B273D0-D186-58FF-2C11-62B550AEA57E}"/>
          </ac:spMkLst>
        </pc:spChg>
        <pc:picChg chg="del">
          <ac:chgData name="Kubicová Mária" userId="41fa2bb8-231f-4ca4-8c08-3161b7e44f39" providerId="ADAL" clId="{C9D01462-597E-4E53-A04A-3D4BCF2ECFE1}" dt="2024-08-21T07:36:03.919" v="4335" actId="478"/>
          <ac:picMkLst>
            <pc:docMk/>
            <pc:sldMk cId="85374073" sldId="306"/>
            <ac:picMk id="6" creationId="{39956061-30A9-3F31-DC3F-D6EAB6327A36}"/>
          </ac:picMkLst>
        </pc:picChg>
        <pc:picChg chg="mod">
          <ac:chgData name="Kubicová Mária" userId="41fa2bb8-231f-4ca4-8c08-3161b7e44f39" providerId="ADAL" clId="{C9D01462-597E-4E53-A04A-3D4BCF2ECFE1}" dt="2024-08-13T07:48:36.983" v="317" actId="1076"/>
          <ac:picMkLst>
            <pc:docMk/>
            <pc:sldMk cId="85374073" sldId="306"/>
            <ac:picMk id="7" creationId="{058A24F5-E844-5923-EB56-D80A1945A32D}"/>
          </ac:picMkLst>
        </pc:picChg>
      </pc:sldChg>
      <pc:sldChg chg="delSp modSp mod">
        <pc:chgData name="Kubicová Mária" userId="41fa2bb8-231f-4ca4-8c08-3161b7e44f39" providerId="ADAL" clId="{C9D01462-597E-4E53-A04A-3D4BCF2ECFE1}" dt="2024-08-21T07:36:29.751" v="4341" actId="478"/>
        <pc:sldMkLst>
          <pc:docMk/>
          <pc:sldMk cId="3669749830" sldId="307"/>
        </pc:sldMkLst>
        <pc:spChg chg="mod">
          <ac:chgData name="Kubicová Mária" userId="41fa2bb8-231f-4ca4-8c08-3161b7e44f39" providerId="ADAL" clId="{C9D01462-597E-4E53-A04A-3D4BCF2ECFE1}" dt="2024-08-13T08:37:50.295" v="1719" actId="947"/>
          <ac:spMkLst>
            <pc:docMk/>
            <pc:sldMk cId="3669749830" sldId="307"/>
            <ac:spMk id="4" creationId="{91284E8F-711D-2256-57EE-CF488744C19A}"/>
          </ac:spMkLst>
        </pc:spChg>
        <pc:picChg chg="del">
          <ac:chgData name="Kubicová Mária" userId="41fa2bb8-231f-4ca4-8c08-3161b7e44f39" providerId="ADAL" clId="{C9D01462-597E-4E53-A04A-3D4BCF2ECFE1}" dt="2024-08-21T07:36:29.751" v="4341" actId="478"/>
          <ac:picMkLst>
            <pc:docMk/>
            <pc:sldMk cId="3669749830" sldId="307"/>
            <ac:picMk id="2" creationId="{8309CD6B-3F31-03D3-847C-95FA47376651}"/>
          </ac:picMkLst>
        </pc:picChg>
      </pc:sldChg>
      <pc:sldChg chg="delSp modSp mod">
        <pc:chgData name="Kubicová Mária" userId="41fa2bb8-231f-4ca4-8c08-3161b7e44f39" providerId="ADAL" clId="{C9D01462-597E-4E53-A04A-3D4BCF2ECFE1}" dt="2024-08-23T07:59:12.610" v="4449" actId="12"/>
        <pc:sldMkLst>
          <pc:docMk/>
          <pc:sldMk cId="242721706" sldId="308"/>
        </pc:sldMkLst>
        <pc:spChg chg="mod">
          <ac:chgData name="Kubicová Mária" userId="41fa2bb8-231f-4ca4-8c08-3161b7e44f39" providerId="ADAL" clId="{C9D01462-597E-4E53-A04A-3D4BCF2ECFE1}" dt="2024-08-13T09:09:18.134" v="3444" actId="20577"/>
          <ac:spMkLst>
            <pc:docMk/>
            <pc:sldMk cId="242721706" sldId="308"/>
            <ac:spMk id="2" creationId="{CD2A5670-FB07-0905-A117-9396D53E6BFB}"/>
          </ac:spMkLst>
        </pc:spChg>
        <pc:spChg chg="mod">
          <ac:chgData name="Kubicová Mária" userId="41fa2bb8-231f-4ca4-8c08-3161b7e44f39" providerId="ADAL" clId="{C9D01462-597E-4E53-A04A-3D4BCF2ECFE1}" dt="2024-08-23T07:59:06.936" v="4447" actId="20577"/>
          <ac:spMkLst>
            <pc:docMk/>
            <pc:sldMk cId="242721706" sldId="308"/>
            <ac:spMk id="4" creationId="{B4658EB8-F567-B927-D57C-F166F75645C3}"/>
          </ac:spMkLst>
        </pc:spChg>
        <pc:spChg chg="mod">
          <ac:chgData name="Kubicová Mária" userId="41fa2bb8-231f-4ca4-8c08-3161b7e44f39" providerId="ADAL" clId="{C9D01462-597E-4E53-A04A-3D4BCF2ECFE1}" dt="2024-08-23T07:59:12.610" v="4449" actId="12"/>
          <ac:spMkLst>
            <pc:docMk/>
            <pc:sldMk cId="242721706" sldId="308"/>
            <ac:spMk id="7" creationId="{274ED908-EE2A-0DBE-6DFA-6B9743F91079}"/>
          </ac:spMkLst>
        </pc:spChg>
        <pc:picChg chg="del">
          <ac:chgData name="Kubicová Mária" userId="41fa2bb8-231f-4ca4-8c08-3161b7e44f39" providerId="ADAL" clId="{C9D01462-597E-4E53-A04A-3D4BCF2ECFE1}" dt="2024-08-21T07:35:56.305" v="4332" actId="478"/>
          <ac:picMkLst>
            <pc:docMk/>
            <pc:sldMk cId="242721706" sldId="308"/>
            <ac:picMk id="5" creationId="{AE779E37-D06A-E2E9-CE1F-BB73D3AFB7B2}"/>
          </ac:picMkLst>
        </pc:picChg>
      </pc:sldChg>
      <pc:sldChg chg="delSp modSp mod">
        <pc:chgData name="Kubicová Mária" userId="41fa2bb8-231f-4ca4-8c08-3161b7e44f39" providerId="ADAL" clId="{C9D01462-597E-4E53-A04A-3D4BCF2ECFE1}" dt="2024-08-21T07:36:35.533" v="4343" actId="478"/>
        <pc:sldMkLst>
          <pc:docMk/>
          <pc:sldMk cId="758528123" sldId="309"/>
        </pc:sldMkLst>
        <pc:spChg chg="mod">
          <ac:chgData name="Kubicová Mária" userId="41fa2bb8-231f-4ca4-8c08-3161b7e44f39" providerId="ADAL" clId="{C9D01462-597E-4E53-A04A-3D4BCF2ECFE1}" dt="2024-08-13T08:44:59.216" v="1893" actId="1076"/>
          <ac:spMkLst>
            <pc:docMk/>
            <pc:sldMk cId="758528123" sldId="309"/>
            <ac:spMk id="2" creationId="{AF522B96-28A9-C777-5F91-49971E977AD4}"/>
          </ac:spMkLst>
        </pc:spChg>
        <pc:spChg chg="mod">
          <ac:chgData name="Kubicová Mária" userId="41fa2bb8-231f-4ca4-8c08-3161b7e44f39" providerId="ADAL" clId="{C9D01462-597E-4E53-A04A-3D4BCF2ECFE1}" dt="2024-08-13T08:45:10.075" v="1896" actId="1076"/>
          <ac:spMkLst>
            <pc:docMk/>
            <pc:sldMk cId="758528123" sldId="309"/>
            <ac:spMk id="14" creationId="{591D62E3-BE4A-6643-0DE8-70D653F03458}"/>
          </ac:spMkLst>
        </pc:spChg>
        <pc:picChg chg="del">
          <ac:chgData name="Kubicová Mária" userId="41fa2bb8-231f-4ca4-8c08-3161b7e44f39" providerId="ADAL" clId="{C9D01462-597E-4E53-A04A-3D4BCF2ECFE1}" dt="2024-08-21T07:36:35.533" v="4343" actId="478"/>
          <ac:picMkLst>
            <pc:docMk/>
            <pc:sldMk cId="758528123" sldId="309"/>
            <ac:picMk id="13" creationId="{1F3C6456-5198-3089-A70E-F839E9ABE60D}"/>
          </ac:picMkLst>
        </pc:picChg>
      </pc:sldChg>
      <pc:sldChg chg="addSp delSp modSp mod">
        <pc:chgData name="Kubicová Mária" userId="41fa2bb8-231f-4ca4-8c08-3161b7e44f39" providerId="ADAL" clId="{C9D01462-597E-4E53-A04A-3D4BCF2ECFE1}" dt="2024-08-21T07:36:55.255" v="4349" actId="478"/>
        <pc:sldMkLst>
          <pc:docMk/>
          <pc:sldMk cId="3120401619" sldId="310"/>
        </pc:sldMkLst>
        <pc:spChg chg="del">
          <ac:chgData name="Kubicová Mária" userId="41fa2bb8-231f-4ca4-8c08-3161b7e44f39" providerId="ADAL" clId="{C9D01462-597E-4E53-A04A-3D4BCF2ECFE1}" dt="2024-08-13T08:50:38.429" v="2279" actId="478"/>
          <ac:spMkLst>
            <pc:docMk/>
            <pc:sldMk cId="3120401619" sldId="310"/>
            <ac:spMk id="2" creationId="{F05DE543-8536-8497-4993-40CB3088DE65}"/>
          </ac:spMkLst>
        </pc:spChg>
        <pc:spChg chg="add mod">
          <ac:chgData name="Kubicová Mária" userId="41fa2bb8-231f-4ca4-8c08-3161b7e44f39" providerId="ADAL" clId="{C9D01462-597E-4E53-A04A-3D4BCF2ECFE1}" dt="2024-08-13T08:50:42.180" v="2281" actId="20577"/>
          <ac:spMkLst>
            <pc:docMk/>
            <pc:sldMk cId="3120401619" sldId="310"/>
            <ac:spMk id="3" creationId="{50AD5418-F19E-029A-0713-35C88A5B29E7}"/>
          </ac:spMkLst>
        </pc:spChg>
        <pc:spChg chg="mod">
          <ac:chgData name="Kubicová Mária" userId="41fa2bb8-231f-4ca4-8c08-3161b7e44f39" providerId="ADAL" clId="{C9D01462-597E-4E53-A04A-3D4BCF2ECFE1}" dt="2024-08-13T08:51:45.618" v="2326" actId="1076"/>
          <ac:spMkLst>
            <pc:docMk/>
            <pc:sldMk cId="3120401619" sldId="310"/>
            <ac:spMk id="4" creationId="{08339C7E-2971-D3B6-03D8-08B98DA9C1A8}"/>
          </ac:spMkLst>
        </pc:spChg>
        <pc:spChg chg="del">
          <ac:chgData name="Kubicová Mária" userId="41fa2bb8-231f-4ca4-8c08-3161b7e44f39" providerId="ADAL" clId="{C9D01462-597E-4E53-A04A-3D4BCF2ECFE1}" dt="2024-08-13T08:50:29.217" v="2278" actId="478"/>
          <ac:spMkLst>
            <pc:docMk/>
            <pc:sldMk cId="3120401619" sldId="310"/>
            <ac:spMk id="13" creationId="{47E65C5F-7317-4833-B8D5-337BC12E9B67}"/>
          </ac:spMkLst>
        </pc:spChg>
        <pc:picChg chg="del">
          <ac:chgData name="Kubicová Mária" userId="41fa2bb8-231f-4ca4-8c08-3161b7e44f39" providerId="ADAL" clId="{C9D01462-597E-4E53-A04A-3D4BCF2ECFE1}" dt="2024-08-21T07:36:55.255" v="4349" actId="478"/>
          <ac:picMkLst>
            <pc:docMk/>
            <pc:sldMk cId="3120401619" sldId="310"/>
            <ac:picMk id="5" creationId="{73A22BE5-D2EB-4CE0-6808-7449AD6C29F3}"/>
          </ac:picMkLst>
        </pc:picChg>
      </pc:sldChg>
      <pc:sldChg chg="delSp modSp mod">
        <pc:chgData name="Kubicová Mária" userId="41fa2bb8-231f-4ca4-8c08-3161b7e44f39" providerId="ADAL" clId="{C9D01462-597E-4E53-A04A-3D4BCF2ECFE1}" dt="2024-08-23T07:56:27.401" v="4419" actId="948"/>
        <pc:sldMkLst>
          <pc:docMk/>
          <pc:sldMk cId="385473879" sldId="311"/>
        </pc:sldMkLst>
        <pc:spChg chg="mod">
          <ac:chgData name="Kubicová Mária" userId="41fa2bb8-231f-4ca4-8c08-3161b7e44f39" providerId="ADAL" clId="{C9D01462-597E-4E53-A04A-3D4BCF2ECFE1}" dt="2024-08-13T08:38:34.939" v="1725" actId="947"/>
          <ac:spMkLst>
            <pc:docMk/>
            <pc:sldMk cId="385473879" sldId="311"/>
            <ac:spMk id="2" creationId="{F754EB52-D3E9-3415-79E1-9D38184964FE}"/>
          </ac:spMkLst>
        </pc:spChg>
        <pc:spChg chg="mod">
          <ac:chgData name="Kubicová Mária" userId="41fa2bb8-231f-4ca4-8c08-3161b7e44f39" providerId="ADAL" clId="{C9D01462-597E-4E53-A04A-3D4BCF2ECFE1}" dt="2024-08-23T07:56:27.401" v="4419" actId="948"/>
          <ac:spMkLst>
            <pc:docMk/>
            <pc:sldMk cId="385473879" sldId="311"/>
            <ac:spMk id="5" creationId="{FBB05257-8365-E852-4DAA-37A1BFCADFA2}"/>
          </ac:spMkLst>
        </pc:spChg>
        <pc:spChg chg="mod">
          <ac:chgData name="Kubicová Mária" userId="41fa2bb8-231f-4ca4-8c08-3161b7e44f39" providerId="ADAL" clId="{C9D01462-597E-4E53-A04A-3D4BCF2ECFE1}" dt="2024-08-23T07:55:49.911" v="4418" actId="1076"/>
          <ac:spMkLst>
            <pc:docMk/>
            <pc:sldMk cId="385473879" sldId="311"/>
            <ac:spMk id="6" creationId="{298AE3E4-71EF-EACC-50DB-D31503B065B0}"/>
          </ac:spMkLst>
        </pc:spChg>
        <pc:picChg chg="mod">
          <ac:chgData name="Kubicová Mária" userId="41fa2bb8-231f-4ca4-8c08-3161b7e44f39" providerId="ADAL" clId="{C9D01462-597E-4E53-A04A-3D4BCF2ECFE1}" dt="2024-08-23T07:55:10.675" v="4415" actId="1076"/>
          <ac:picMkLst>
            <pc:docMk/>
            <pc:sldMk cId="385473879" sldId="311"/>
            <ac:picMk id="4" creationId="{8A1574B2-626B-433C-9817-9741DC396197}"/>
          </ac:picMkLst>
        </pc:picChg>
        <pc:picChg chg="del">
          <ac:chgData name="Kubicová Mária" userId="41fa2bb8-231f-4ca4-8c08-3161b7e44f39" providerId="ADAL" clId="{C9D01462-597E-4E53-A04A-3D4BCF2ECFE1}" dt="2024-08-21T07:37:16.011" v="4357" actId="478"/>
          <ac:picMkLst>
            <pc:docMk/>
            <pc:sldMk cId="385473879" sldId="311"/>
            <ac:picMk id="5" creationId="{3111AE5F-025E-90B7-030E-BB47E18A3CC6}"/>
          </ac:picMkLst>
        </pc:picChg>
        <pc:picChg chg="mod">
          <ac:chgData name="Kubicová Mária" userId="41fa2bb8-231f-4ca4-8c08-3161b7e44f39" providerId="ADAL" clId="{C9D01462-597E-4E53-A04A-3D4BCF2ECFE1}" dt="2024-08-13T08:11:02.691" v="1138" actId="1076"/>
          <ac:picMkLst>
            <pc:docMk/>
            <pc:sldMk cId="385473879" sldId="311"/>
            <ac:picMk id="7" creationId="{241F714E-3217-4368-FCFF-199B3E2952E1}"/>
          </ac:picMkLst>
        </pc:picChg>
      </pc:sldChg>
      <pc:sldChg chg="delSp modSp mod">
        <pc:chgData name="Kubicová Mária" userId="41fa2bb8-231f-4ca4-8c08-3161b7e44f39" providerId="ADAL" clId="{C9D01462-597E-4E53-A04A-3D4BCF2ECFE1}" dt="2024-08-21T07:35:58.675" v="4333" actId="478"/>
        <pc:sldMkLst>
          <pc:docMk/>
          <pc:sldMk cId="377073042" sldId="314"/>
        </pc:sldMkLst>
        <pc:spChg chg="mod">
          <ac:chgData name="Kubicová Mária" userId="41fa2bb8-231f-4ca4-8c08-3161b7e44f39" providerId="ADAL" clId="{C9D01462-597E-4E53-A04A-3D4BCF2ECFE1}" dt="2024-08-14T10:23:36.447" v="4312" actId="20577"/>
          <ac:spMkLst>
            <pc:docMk/>
            <pc:sldMk cId="377073042" sldId="314"/>
            <ac:spMk id="5" creationId="{1214DCC8-6B77-7AAF-5501-5792D48BC7ED}"/>
          </ac:spMkLst>
        </pc:spChg>
        <pc:spChg chg="mod">
          <ac:chgData name="Kubicová Mária" userId="41fa2bb8-231f-4ca4-8c08-3161b7e44f39" providerId="ADAL" clId="{C9D01462-597E-4E53-A04A-3D4BCF2ECFE1}" dt="2024-08-14T10:24:19.402" v="4315" actId="13926"/>
          <ac:spMkLst>
            <pc:docMk/>
            <pc:sldMk cId="377073042" sldId="314"/>
            <ac:spMk id="6" creationId="{0E7F5CA9-D0A9-C230-A790-528D28717EEE}"/>
          </ac:spMkLst>
        </pc:spChg>
        <pc:spChg chg="mod">
          <ac:chgData name="Kubicová Mária" userId="41fa2bb8-231f-4ca4-8c08-3161b7e44f39" providerId="ADAL" clId="{C9D01462-597E-4E53-A04A-3D4BCF2ECFE1}" dt="2024-08-13T08:37:17.938" v="1715" actId="947"/>
          <ac:spMkLst>
            <pc:docMk/>
            <pc:sldMk cId="377073042" sldId="314"/>
            <ac:spMk id="7" creationId="{0D7464B8-5875-3CB6-51F2-058A2E7DC45F}"/>
          </ac:spMkLst>
        </pc:spChg>
        <pc:picChg chg="del">
          <ac:chgData name="Kubicová Mária" userId="41fa2bb8-231f-4ca4-8c08-3161b7e44f39" providerId="ADAL" clId="{C9D01462-597E-4E53-A04A-3D4BCF2ECFE1}" dt="2024-08-21T07:35:58.675" v="4333" actId="478"/>
          <ac:picMkLst>
            <pc:docMk/>
            <pc:sldMk cId="377073042" sldId="314"/>
            <ac:picMk id="3" creationId="{D5F27F00-9F89-0253-0600-2176F3358969}"/>
          </ac:picMkLst>
        </pc:picChg>
      </pc:sldChg>
      <pc:sldChg chg="delSp modSp mod">
        <pc:chgData name="Kubicová Mária" userId="41fa2bb8-231f-4ca4-8c08-3161b7e44f39" providerId="ADAL" clId="{C9D01462-597E-4E53-A04A-3D4BCF2ECFE1}" dt="2024-08-21T07:36:32.149" v="4342" actId="478"/>
        <pc:sldMkLst>
          <pc:docMk/>
          <pc:sldMk cId="1481648425" sldId="315"/>
        </pc:sldMkLst>
        <pc:spChg chg="mod">
          <ac:chgData name="Kubicová Mária" userId="41fa2bb8-231f-4ca4-8c08-3161b7e44f39" providerId="ADAL" clId="{C9D01462-597E-4E53-A04A-3D4BCF2ECFE1}" dt="2024-08-13T08:47:13.054" v="2126" actId="27636"/>
          <ac:spMkLst>
            <pc:docMk/>
            <pc:sldMk cId="1481648425" sldId="315"/>
            <ac:spMk id="2" creationId="{A6ED881C-77FC-1B94-E9E8-140E26CA8A48}"/>
          </ac:spMkLst>
        </pc:spChg>
        <pc:spChg chg="mod">
          <ac:chgData name="Kubicová Mária" userId="41fa2bb8-231f-4ca4-8c08-3161b7e44f39" providerId="ADAL" clId="{C9D01462-597E-4E53-A04A-3D4BCF2ECFE1}" dt="2024-08-13T08:46:28.909" v="2115" actId="20577"/>
          <ac:spMkLst>
            <pc:docMk/>
            <pc:sldMk cId="1481648425" sldId="315"/>
            <ac:spMk id="7" creationId="{18BA1B19-025C-9B1B-1704-FD82B678466A}"/>
          </ac:spMkLst>
        </pc:spChg>
        <pc:picChg chg="del">
          <ac:chgData name="Kubicová Mária" userId="41fa2bb8-231f-4ca4-8c08-3161b7e44f39" providerId="ADAL" clId="{C9D01462-597E-4E53-A04A-3D4BCF2ECFE1}" dt="2024-08-21T07:36:32.149" v="4342" actId="478"/>
          <ac:picMkLst>
            <pc:docMk/>
            <pc:sldMk cId="1481648425" sldId="315"/>
            <ac:picMk id="3" creationId="{E8600E6C-2DDD-C784-1953-1CFCE5747392}"/>
          </ac:picMkLst>
        </pc:picChg>
      </pc:sldChg>
      <pc:sldChg chg="addSp delSp modSp new mod">
        <pc:chgData name="Kubicová Mária" userId="41fa2bb8-231f-4ca4-8c08-3161b7e44f39" providerId="ADAL" clId="{C9D01462-597E-4E53-A04A-3D4BCF2ECFE1}" dt="2024-08-21T07:36:41.193" v="4344" actId="478"/>
        <pc:sldMkLst>
          <pc:docMk/>
          <pc:sldMk cId="1018652160" sldId="316"/>
        </pc:sldMkLst>
        <pc:spChg chg="add mod">
          <ac:chgData name="Kubicová Mária" userId="41fa2bb8-231f-4ca4-8c08-3161b7e44f39" providerId="ADAL" clId="{C9D01462-597E-4E53-A04A-3D4BCF2ECFE1}" dt="2024-08-13T08:43:00.881" v="1857" actId="1076"/>
          <ac:spMkLst>
            <pc:docMk/>
            <pc:sldMk cId="1018652160" sldId="316"/>
            <ac:spMk id="2" creationId="{F0A15335-FF9C-112B-2FB0-3332A3C761EE}"/>
          </ac:spMkLst>
        </pc:spChg>
        <pc:spChg chg="add mod">
          <ac:chgData name="Kubicová Mária" userId="41fa2bb8-231f-4ca4-8c08-3161b7e44f39" providerId="ADAL" clId="{C9D01462-597E-4E53-A04A-3D4BCF2ECFE1}" dt="2024-08-13T08:43:33.270" v="1868" actId="1076"/>
          <ac:spMkLst>
            <pc:docMk/>
            <pc:sldMk cId="1018652160" sldId="316"/>
            <ac:spMk id="4" creationId="{1DBB2EEE-1124-85F4-04E2-BB67567785C1}"/>
          </ac:spMkLst>
        </pc:spChg>
        <pc:spChg chg="add del mod">
          <ac:chgData name="Kubicová Mária" userId="41fa2bb8-231f-4ca4-8c08-3161b7e44f39" providerId="ADAL" clId="{C9D01462-597E-4E53-A04A-3D4BCF2ECFE1}" dt="2024-08-12T11:19:19.818" v="155" actId="478"/>
          <ac:spMkLst>
            <pc:docMk/>
            <pc:sldMk cId="1018652160" sldId="316"/>
            <ac:spMk id="5" creationId="{4F37EDC9-7040-4C79-BF9C-E72EB599F243}"/>
          </ac:spMkLst>
        </pc:spChg>
        <pc:spChg chg="add mod">
          <ac:chgData name="Kubicová Mária" userId="41fa2bb8-231f-4ca4-8c08-3161b7e44f39" providerId="ADAL" clId="{C9D01462-597E-4E53-A04A-3D4BCF2ECFE1}" dt="2024-08-12T11:20:22.552" v="168" actId="164"/>
          <ac:spMkLst>
            <pc:docMk/>
            <pc:sldMk cId="1018652160" sldId="316"/>
            <ac:spMk id="8" creationId="{122F9F89-B946-A165-BDFF-94DDC61D2E15}"/>
          </ac:spMkLst>
        </pc:spChg>
        <pc:spChg chg="add del mod">
          <ac:chgData name="Kubicová Mária" userId="41fa2bb8-231f-4ca4-8c08-3161b7e44f39" providerId="ADAL" clId="{C9D01462-597E-4E53-A04A-3D4BCF2ECFE1}" dt="2024-08-13T08:43:09.387" v="1861" actId="478"/>
          <ac:spMkLst>
            <pc:docMk/>
            <pc:sldMk cId="1018652160" sldId="316"/>
            <ac:spMk id="10" creationId="{1F422A02-AB74-9498-C800-8CAFC7238455}"/>
          </ac:spMkLst>
        </pc:spChg>
        <pc:grpChg chg="add mod">
          <ac:chgData name="Kubicová Mária" userId="41fa2bb8-231f-4ca4-8c08-3161b7e44f39" providerId="ADAL" clId="{C9D01462-597E-4E53-A04A-3D4BCF2ECFE1}" dt="2024-08-12T11:20:22.552" v="168" actId="164"/>
          <ac:grpSpMkLst>
            <pc:docMk/>
            <pc:sldMk cId="1018652160" sldId="316"/>
            <ac:grpSpMk id="9" creationId="{6F9055B5-AAF6-C97D-14C4-7D242F394A50}"/>
          </ac:grpSpMkLst>
        </pc:grpChg>
        <pc:picChg chg="add del mod modCrop">
          <ac:chgData name="Kubicová Mária" userId="41fa2bb8-231f-4ca4-8c08-3161b7e44f39" providerId="ADAL" clId="{C9D01462-597E-4E53-A04A-3D4BCF2ECFE1}" dt="2024-08-12T11:18:38.213" v="143" actId="478"/>
          <ac:picMkLst>
            <pc:docMk/>
            <pc:sldMk cId="1018652160" sldId="316"/>
            <ac:picMk id="3" creationId="{3361646D-B2C7-EB66-3611-F7087566F269}"/>
          </ac:picMkLst>
        </pc:picChg>
        <pc:picChg chg="add mod modCrop">
          <ac:chgData name="Kubicová Mária" userId="41fa2bb8-231f-4ca4-8c08-3161b7e44f39" providerId="ADAL" clId="{C9D01462-597E-4E53-A04A-3D4BCF2ECFE1}" dt="2024-08-12T11:20:36.434" v="170" actId="34135"/>
          <ac:picMkLst>
            <pc:docMk/>
            <pc:sldMk cId="1018652160" sldId="316"/>
            <ac:picMk id="7" creationId="{B478E896-FC3A-42C0-52C7-E25258653CBF}"/>
          </ac:picMkLst>
        </pc:picChg>
        <pc:picChg chg="add del mod">
          <ac:chgData name="Kubicová Mária" userId="41fa2bb8-231f-4ca4-8c08-3161b7e44f39" providerId="ADAL" clId="{C9D01462-597E-4E53-A04A-3D4BCF2ECFE1}" dt="2024-08-21T07:36:41.193" v="4344" actId="478"/>
          <ac:picMkLst>
            <pc:docMk/>
            <pc:sldMk cId="1018652160" sldId="316"/>
            <ac:picMk id="11" creationId="{F6094146-4501-B98B-120D-AD16B045B484}"/>
          </ac:picMkLst>
        </pc:picChg>
      </pc:sldChg>
      <pc:sldChg chg="addSp delSp modSp new mod ord">
        <pc:chgData name="Kubicová Mária" userId="41fa2bb8-231f-4ca4-8c08-3161b7e44f39" providerId="ADAL" clId="{C9D01462-597E-4E53-A04A-3D4BCF2ECFE1}" dt="2024-08-21T07:36:52.595" v="4348" actId="478"/>
        <pc:sldMkLst>
          <pc:docMk/>
          <pc:sldMk cId="3732657284" sldId="317"/>
        </pc:sldMkLst>
        <pc:spChg chg="add mod">
          <ac:chgData name="Kubicová Mária" userId="41fa2bb8-231f-4ca4-8c08-3161b7e44f39" providerId="ADAL" clId="{C9D01462-597E-4E53-A04A-3D4BCF2ECFE1}" dt="2024-08-13T08:52:35.018" v="2384" actId="20577"/>
          <ac:spMkLst>
            <pc:docMk/>
            <pc:sldMk cId="3732657284" sldId="317"/>
            <ac:spMk id="2" creationId="{C8B01B8E-4D91-0AF5-63FB-FC25ACD55BB3}"/>
          </ac:spMkLst>
        </pc:spChg>
        <pc:spChg chg="add del mod">
          <ac:chgData name="Kubicová Mária" userId="41fa2bb8-231f-4ca4-8c08-3161b7e44f39" providerId="ADAL" clId="{C9D01462-597E-4E53-A04A-3D4BCF2ECFE1}" dt="2024-08-13T08:53:01.665" v="2390" actId="478"/>
          <ac:spMkLst>
            <pc:docMk/>
            <pc:sldMk cId="3732657284" sldId="317"/>
            <ac:spMk id="3" creationId="{6BA87A91-F049-0762-42F8-1EE50C7780EA}"/>
          </ac:spMkLst>
        </pc:spChg>
        <pc:spChg chg="add mod">
          <ac:chgData name="Kubicová Mária" userId="41fa2bb8-231f-4ca4-8c08-3161b7e44f39" providerId="ADAL" clId="{C9D01462-597E-4E53-A04A-3D4BCF2ECFE1}" dt="2024-08-13T08:48:25.572" v="2152" actId="255"/>
          <ac:spMkLst>
            <pc:docMk/>
            <pc:sldMk cId="3732657284" sldId="317"/>
            <ac:spMk id="4" creationId="{3CE25665-2B6B-B4C3-3666-8EAE094ECC30}"/>
          </ac:spMkLst>
        </pc:spChg>
        <pc:spChg chg="add mod">
          <ac:chgData name="Kubicová Mária" userId="41fa2bb8-231f-4ca4-8c08-3161b7e44f39" providerId="ADAL" clId="{C9D01462-597E-4E53-A04A-3D4BCF2ECFE1}" dt="2024-08-13T08:53:02.465" v="2391"/>
          <ac:spMkLst>
            <pc:docMk/>
            <pc:sldMk cId="3732657284" sldId="317"/>
            <ac:spMk id="5" creationId="{A0F33E37-E07A-D9E7-41D9-090F7293692A}"/>
          </ac:spMkLst>
        </pc:spChg>
        <pc:picChg chg="add del mod">
          <ac:chgData name="Kubicová Mária" userId="41fa2bb8-231f-4ca4-8c08-3161b7e44f39" providerId="ADAL" clId="{C9D01462-597E-4E53-A04A-3D4BCF2ECFE1}" dt="2024-08-21T07:36:52.595" v="4348" actId="478"/>
          <ac:picMkLst>
            <pc:docMk/>
            <pc:sldMk cId="3732657284" sldId="317"/>
            <ac:picMk id="6" creationId="{DB9265FD-C3D0-B2BE-CFB0-0349D9F12A59}"/>
          </ac:picMkLst>
        </pc:picChg>
      </pc:sldChg>
      <pc:sldChg chg="addSp delSp modSp new mod ord">
        <pc:chgData name="Kubicová Mária" userId="41fa2bb8-231f-4ca4-8c08-3161b7e44f39" providerId="ADAL" clId="{C9D01462-597E-4E53-A04A-3D4BCF2ECFE1}" dt="2024-08-21T07:36:58.159" v="4350" actId="478"/>
        <pc:sldMkLst>
          <pc:docMk/>
          <pc:sldMk cId="2247033999" sldId="318"/>
        </pc:sldMkLst>
        <pc:spChg chg="add mod">
          <ac:chgData name="Kubicová Mária" userId="41fa2bb8-231f-4ca4-8c08-3161b7e44f39" providerId="ADAL" clId="{C9D01462-597E-4E53-A04A-3D4BCF2ECFE1}" dt="2024-08-13T12:05:44.922" v="3600" actId="20577"/>
          <ac:spMkLst>
            <pc:docMk/>
            <pc:sldMk cId="2247033999" sldId="318"/>
            <ac:spMk id="2" creationId="{75540824-4453-54E7-8BF3-D9D68B81D865}"/>
          </ac:spMkLst>
        </pc:spChg>
        <pc:spChg chg="add mod">
          <ac:chgData name="Kubicová Mária" userId="41fa2bb8-231f-4ca4-8c08-3161b7e44f39" providerId="ADAL" clId="{C9D01462-597E-4E53-A04A-3D4BCF2ECFE1}" dt="2024-08-13T08:53:08.439" v="2392"/>
          <ac:spMkLst>
            <pc:docMk/>
            <pc:sldMk cId="2247033999" sldId="318"/>
            <ac:spMk id="3" creationId="{CE901569-3A86-837B-B1F0-DE46C6AE9B84}"/>
          </ac:spMkLst>
        </pc:spChg>
        <pc:spChg chg="add mod">
          <ac:chgData name="Kubicová Mária" userId="41fa2bb8-231f-4ca4-8c08-3161b7e44f39" providerId="ADAL" clId="{C9D01462-597E-4E53-A04A-3D4BCF2ECFE1}" dt="2024-08-13T08:57:22.244" v="2820" actId="1076"/>
          <ac:spMkLst>
            <pc:docMk/>
            <pc:sldMk cId="2247033999" sldId="318"/>
            <ac:spMk id="4" creationId="{5BAFCE0C-6CA1-A8A6-B195-3D8E1D2F71B7}"/>
          </ac:spMkLst>
        </pc:spChg>
        <pc:picChg chg="add del mod">
          <ac:chgData name="Kubicová Mária" userId="41fa2bb8-231f-4ca4-8c08-3161b7e44f39" providerId="ADAL" clId="{C9D01462-597E-4E53-A04A-3D4BCF2ECFE1}" dt="2024-08-21T07:36:58.159" v="4350" actId="478"/>
          <ac:picMkLst>
            <pc:docMk/>
            <pc:sldMk cId="2247033999" sldId="318"/>
            <ac:picMk id="5" creationId="{698C4FDA-D0B8-A691-29A5-E0E36A6B31B7}"/>
          </ac:picMkLst>
        </pc:picChg>
      </pc:sldChg>
      <pc:sldChg chg="addSp modSp mod">
        <pc:chgData name="Kubicová Mária" userId="41fa2bb8-231f-4ca4-8c08-3161b7e44f39" providerId="ADAL" clId="{C9D01462-597E-4E53-A04A-3D4BCF2ECFE1}" dt="2024-08-13T10:22:49.619" v="3561" actId="1076"/>
        <pc:sldMkLst>
          <pc:docMk/>
          <pc:sldMk cId="491038484" sldId="319"/>
        </pc:sldMkLst>
        <pc:spChg chg="add mod">
          <ac:chgData name="Kubicová Mária" userId="41fa2bb8-231f-4ca4-8c08-3161b7e44f39" providerId="ADAL" clId="{C9D01462-597E-4E53-A04A-3D4BCF2ECFE1}" dt="2024-08-13T10:22:31.357" v="3532" actId="1076"/>
          <ac:spMkLst>
            <pc:docMk/>
            <pc:sldMk cId="491038484" sldId="319"/>
            <ac:spMk id="6" creationId="{AC9AC178-DD93-0134-20B8-6C5966DDF19C}"/>
          </ac:spMkLst>
        </pc:spChg>
        <pc:picChg chg="mod">
          <ac:chgData name="Kubicová Mária" userId="41fa2bb8-231f-4ca4-8c08-3161b7e44f39" providerId="ADAL" clId="{C9D01462-597E-4E53-A04A-3D4BCF2ECFE1}" dt="2024-08-13T10:22:48.195" v="3560" actId="1076"/>
          <ac:picMkLst>
            <pc:docMk/>
            <pc:sldMk cId="491038484" sldId="319"/>
            <ac:picMk id="2" creationId="{120A1980-234B-63CD-CFFA-335B8CA771C1}"/>
          </ac:picMkLst>
        </pc:picChg>
        <pc:picChg chg="mod">
          <ac:chgData name="Kubicová Mária" userId="41fa2bb8-231f-4ca4-8c08-3161b7e44f39" providerId="ADAL" clId="{C9D01462-597E-4E53-A04A-3D4BCF2ECFE1}" dt="2024-08-13T10:22:49.619" v="3561" actId="1076"/>
          <ac:picMkLst>
            <pc:docMk/>
            <pc:sldMk cId="491038484" sldId="319"/>
            <ac:picMk id="3" creationId="{BF112A5E-9E1A-D0B7-4734-B15173BB9636}"/>
          </ac:picMkLst>
        </pc:picChg>
      </pc:sldChg>
      <pc:sldChg chg="addSp delSp modSp new del mod">
        <pc:chgData name="Kubicová Mária" userId="41fa2bb8-231f-4ca4-8c08-3161b7e44f39" providerId="ADAL" clId="{C9D01462-597E-4E53-A04A-3D4BCF2ECFE1}" dt="2024-08-13T09:05:32.975" v="3413" actId="47"/>
        <pc:sldMkLst>
          <pc:docMk/>
          <pc:sldMk cId="2875963680" sldId="319"/>
        </pc:sldMkLst>
        <pc:spChg chg="add del mod">
          <ac:chgData name="Kubicová Mária" userId="41fa2bb8-231f-4ca4-8c08-3161b7e44f39" providerId="ADAL" clId="{C9D01462-597E-4E53-A04A-3D4BCF2ECFE1}" dt="2024-08-13T09:05:05.895" v="3379"/>
          <ac:spMkLst>
            <pc:docMk/>
            <pc:sldMk cId="2875963680" sldId="319"/>
            <ac:spMk id="2" creationId="{45C40E77-9FD1-28A5-FDEE-4F40AB8F51C9}"/>
          </ac:spMkLst>
        </pc:spChg>
        <pc:spChg chg="add mod">
          <ac:chgData name="Kubicová Mária" userId="41fa2bb8-231f-4ca4-8c08-3161b7e44f39" providerId="ADAL" clId="{C9D01462-597E-4E53-A04A-3D4BCF2ECFE1}" dt="2024-08-13T09:05:25.216" v="3412" actId="20577"/>
          <ac:spMkLst>
            <pc:docMk/>
            <pc:sldMk cId="2875963680" sldId="319"/>
            <ac:spMk id="3" creationId="{443F841F-1784-DF10-DA21-D77FCE2D0EF2}"/>
          </ac:spMkLst>
        </pc:spChg>
      </pc:sldChg>
      <pc:sldChg chg="addSp modSp mod">
        <pc:chgData name="Kubicová Mária" userId="41fa2bb8-231f-4ca4-8c08-3161b7e44f39" providerId="ADAL" clId="{C9D01462-597E-4E53-A04A-3D4BCF2ECFE1}" dt="2024-08-13T11:51:02.747" v="3586" actId="207"/>
        <pc:sldMkLst>
          <pc:docMk/>
          <pc:sldMk cId="4138065247" sldId="320"/>
        </pc:sldMkLst>
        <pc:spChg chg="mod">
          <ac:chgData name="Kubicová Mária" userId="41fa2bb8-231f-4ca4-8c08-3161b7e44f39" providerId="ADAL" clId="{C9D01462-597E-4E53-A04A-3D4BCF2ECFE1}" dt="2024-08-13T11:50:10.962" v="3569" actId="1076"/>
          <ac:spMkLst>
            <pc:docMk/>
            <pc:sldMk cId="4138065247" sldId="320"/>
            <ac:spMk id="4" creationId="{E8F36411-F1EA-209E-5048-054D1F1B0121}"/>
          </ac:spMkLst>
        </pc:spChg>
        <pc:spChg chg="mod">
          <ac:chgData name="Kubicová Mária" userId="41fa2bb8-231f-4ca4-8c08-3161b7e44f39" providerId="ADAL" clId="{C9D01462-597E-4E53-A04A-3D4BCF2ECFE1}" dt="2024-08-13T11:51:02.747" v="3586" actId="207"/>
          <ac:spMkLst>
            <pc:docMk/>
            <pc:sldMk cId="4138065247" sldId="320"/>
            <ac:spMk id="16" creationId="{8A0BFDD1-1F9D-4AF9-2266-571699DE6675}"/>
          </ac:spMkLst>
        </pc:spChg>
        <pc:picChg chg="add mod">
          <ac:chgData name="Kubicová Mária" userId="41fa2bb8-231f-4ca4-8c08-3161b7e44f39" providerId="ADAL" clId="{C9D01462-597E-4E53-A04A-3D4BCF2ECFE1}" dt="2024-08-13T11:49:54.113" v="3564" actId="1076"/>
          <ac:picMkLst>
            <pc:docMk/>
            <pc:sldMk cId="4138065247" sldId="320"/>
            <ac:picMk id="2" creationId="{7276DEA5-A206-4B79-C46A-60D88A373F34}"/>
          </ac:picMkLst>
        </pc:picChg>
      </pc:sldChg>
      <pc:sldChg chg="addSp delSp modSp new del mod">
        <pc:chgData name="Kubicová Mária" userId="41fa2bb8-231f-4ca4-8c08-3161b7e44f39" providerId="ADAL" clId="{C9D01462-597E-4E53-A04A-3D4BCF2ECFE1}" dt="2024-08-14T07:38:44.313" v="4122" actId="2696"/>
        <pc:sldMkLst>
          <pc:docMk/>
          <pc:sldMk cId="3344438369" sldId="321"/>
        </pc:sldMkLst>
        <pc:picChg chg="add del mod">
          <ac:chgData name="Kubicová Mária" userId="41fa2bb8-231f-4ca4-8c08-3161b7e44f39" providerId="ADAL" clId="{C9D01462-597E-4E53-A04A-3D4BCF2ECFE1}" dt="2024-08-13T12:03:59.507" v="3596" actId="478"/>
          <ac:picMkLst>
            <pc:docMk/>
            <pc:sldMk cId="3344438369" sldId="321"/>
            <ac:picMk id="3" creationId="{39EB93CF-0D98-F437-4862-859D7AE0015D}"/>
          </ac:picMkLst>
        </pc:picChg>
        <pc:picChg chg="add mod">
          <ac:chgData name="Kubicová Mária" userId="41fa2bb8-231f-4ca4-8c08-3161b7e44f39" providerId="ADAL" clId="{C9D01462-597E-4E53-A04A-3D4BCF2ECFE1}" dt="2024-08-13T12:05:01.839" v="3599" actId="962"/>
          <ac:picMkLst>
            <pc:docMk/>
            <pc:sldMk cId="3344438369" sldId="321"/>
            <ac:picMk id="5" creationId="{7C22CCBD-EC52-9367-DCEF-CC233D9C3CF5}"/>
          </ac:picMkLst>
        </pc:picChg>
      </pc:sldChg>
      <pc:sldChg chg="addSp delSp modSp new mod">
        <pc:chgData name="Kubicová Mária" userId="41fa2bb8-231f-4ca4-8c08-3161b7e44f39" providerId="ADAL" clId="{C9D01462-597E-4E53-A04A-3D4BCF2ECFE1}" dt="2024-08-21T07:36:20.138" v="4337" actId="478"/>
        <pc:sldMkLst>
          <pc:docMk/>
          <pc:sldMk cId="1511618030" sldId="322"/>
        </pc:sldMkLst>
        <pc:spChg chg="mod">
          <ac:chgData name="Kubicová Mária" userId="41fa2bb8-231f-4ca4-8c08-3161b7e44f39" providerId="ADAL" clId="{C9D01462-597E-4E53-A04A-3D4BCF2ECFE1}" dt="2024-08-14T10:14:01.627" v="4190" actId="1076"/>
          <ac:spMkLst>
            <pc:docMk/>
            <pc:sldMk cId="1511618030" sldId="322"/>
            <ac:spMk id="2" creationId="{57142CF8-8C5C-C404-1DC5-640D903F6A9D}"/>
          </ac:spMkLst>
        </pc:spChg>
        <pc:spChg chg="del mod">
          <ac:chgData name="Kubicová Mária" userId="41fa2bb8-231f-4ca4-8c08-3161b7e44f39" providerId="ADAL" clId="{C9D01462-597E-4E53-A04A-3D4BCF2ECFE1}" dt="2024-08-14T07:38:28.386" v="4121" actId="478"/>
          <ac:spMkLst>
            <pc:docMk/>
            <pc:sldMk cId="1511618030" sldId="322"/>
            <ac:spMk id="2" creationId="{FAEFA89A-D7A5-583E-573D-4863C5FD1CF9}"/>
          </ac:spMkLst>
        </pc:spChg>
        <pc:spChg chg="add mod">
          <ac:chgData name="Kubicová Mária" userId="41fa2bb8-231f-4ca4-8c08-3161b7e44f39" providerId="ADAL" clId="{C9D01462-597E-4E53-A04A-3D4BCF2ECFE1}" dt="2024-08-14T10:12:13.768" v="4151" actId="1582"/>
          <ac:spMkLst>
            <pc:docMk/>
            <pc:sldMk cId="1511618030" sldId="322"/>
            <ac:spMk id="3" creationId="{2CAC19C8-D992-6559-F890-95A4A00AF4CD}"/>
          </ac:spMkLst>
        </pc:spChg>
        <pc:picChg chg="add del mod">
          <ac:chgData name="Kubicová Mária" userId="41fa2bb8-231f-4ca4-8c08-3161b7e44f39" providerId="ADAL" clId="{C9D01462-597E-4E53-A04A-3D4BCF2ECFE1}" dt="2024-08-14T07:37:03.594" v="4094" actId="478"/>
          <ac:picMkLst>
            <pc:docMk/>
            <pc:sldMk cId="1511618030" sldId="322"/>
            <ac:picMk id="3" creationId="{679E0EA5-1B0A-9A15-59A5-232FC9A894EE}"/>
          </ac:picMkLst>
        </pc:picChg>
        <pc:picChg chg="add del mod">
          <ac:chgData name="Kubicová Mária" userId="41fa2bb8-231f-4ca4-8c08-3161b7e44f39" providerId="ADAL" clId="{C9D01462-597E-4E53-A04A-3D4BCF2ECFE1}" dt="2024-08-21T07:36:20.138" v="4337" actId="478"/>
          <ac:picMkLst>
            <pc:docMk/>
            <pc:sldMk cId="1511618030" sldId="322"/>
            <ac:picMk id="4" creationId="{C22CAA5F-9415-9261-B44D-053C089EB41F}"/>
          </ac:picMkLst>
        </pc:picChg>
        <pc:picChg chg="add mod modCrop">
          <ac:chgData name="Kubicová Mária" userId="41fa2bb8-231f-4ca4-8c08-3161b7e44f39" providerId="ADAL" clId="{C9D01462-597E-4E53-A04A-3D4BCF2ECFE1}" dt="2024-08-14T07:38:09.313" v="4110" actId="1076"/>
          <ac:picMkLst>
            <pc:docMk/>
            <pc:sldMk cId="1511618030" sldId="322"/>
            <ac:picMk id="5" creationId="{8CF1EFFA-60D8-997B-E776-BA1433D72E50}"/>
          </ac:picMkLst>
        </pc:picChg>
      </pc:sldChg>
      <pc:sldChg chg="addSp delSp modSp new mod">
        <pc:chgData name="Kubicová Mária" userId="41fa2bb8-231f-4ca4-8c08-3161b7e44f39" providerId="ADAL" clId="{C9D01462-597E-4E53-A04A-3D4BCF2ECFE1}" dt="2024-08-21T07:36:48.070" v="4346" actId="478"/>
        <pc:sldMkLst>
          <pc:docMk/>
          <pc:sldMk cId="3523965423" sldId="323"/>
        </pc:sldMkLst>
        <pc:spChg chg="add mod">
          <ac:chgData name="Kubicová Mária" userId="41fa2bb8-231f-4ca4-8c08-3161b7e44f39" providerId="ADAL" clId="{C9D01462-597E-4E53-A04A-3D4BCF2ECFE1}" dt="2024-08-14T07:29:35.418" v="3989" actId="1076"/>
          <ac:spMkLst>
            <pc:docMk/>
            <pc:sldMk cId="3523965423" sldId="323"/>
            <ac:spMk id="2" creationId="{A42A1F33-AB60-7013-A094-D304CA5F7698}"/>
          </ac:spMkLst>
        </pc:spChg>
        <pc:spChg chg="add mod">
          <ac:chgData name="Kubicová Mária" userId="41fa2bb8-231f-4ca4-8c08-3161b7e44f39" providerId="ADAL" clId="{C9D01462-597E-4E53-A04A-3D4BCF2ECFE1}" dt="2024-08-14T07:30:00.482" v="4014" actId="1076"/>
          <ac:spMkLst>
            <pc:docMk/>
            <pc:sldMk cId="3523965423" sldId="323"/>
            <ac:spMk id="7" creationId="{A8CC53EB-8ABC-68C0-12B0-E9D0158C2F08}"/>
          </ac:spMkLst>
        </pc:spChg>
        <pc:picChg chg="add mod modCrop">
          <ac:chgData name="Kubicová Mária" userId="41fa2bb8-231f-4ca4-8c08-3161b7e44f39" providerId="ADAL" clId="{C9D01462-597E-4E53-A04A-3D4BCF2ECFE1}" dt="2024-08-14T07:29:36.642" v="3990" actId="1076"/>
          <ac:picMkLst>
            <pc:docMk/>
            <pc:sldMk cId="3523965423" sldId="323"/>
            <ac:picMk id="3" creationId="{C82013A7-3F3D-A5FB-58A3-BE83DAD97F56}"/>
          </ac:picMkLst>
        </pc:picChg>
        <pc:picChg chg="add mod modCrop">
          <ac:chgData name="Kubicová Mária" userId="41fa2bb8-231f-4ca4-8c08-3161b7e44f39" providerId="ADAL" clId="{C9D01462-597E-4E53-A04A-3D4BCF2ECFE1}" dt="2024-08-13T12:12:30.899" v="3688" actId="1076"/>
          <ac:picMkLst>
            <pc:docMk/>
            <pc:sldMk cId="3523965423" sldId="323"/>
            <ac:picMk id="4" creationId="{8C354C4F-7B05-4853-2E5F-BAB7BB3D3EDC}"/>
          </ac:picMkLst>
        </pc:picChg>
        <pc:picChg chg="add mod modCrop">
          <ac:chgData name="Kubicová Mária" userId="41fa2bb8-231f-4ca4-8c08-3161b7e44f39" providerId="ADAL" clId="{C9D01462-597E-4E53-A04A-3D4BCF2ECFE1}" dt="2024-08-14T07:30:11.906" v="4018" actId="1076"/>
          <ac:picMkLst>
            <pc:docMk/>
            <pc:sldMk cId="3523965423" sldId="323"/>
            <ac:picMk id="6" creationId="{3D26C86A-6C43-ABC5-5116-26FFEB5BC8C5}"/>
          </ac:picMkLst>
        </pc:picChg>
        <pc:picChg chg="add del mod">
          <ac:chgData name="Kubicová Mária" userId="41fa2bb8-231f-4ca4-8c08-3161b7e44f39" providerId="ADAL" clId="{C9D01462-597E-4E53-A04A-3D4BCF2ECFE1}" dt="2024-08-21T07:36:48.070" v="4346" actId="478"/>
          <ac:picMkLst>
            <pc:docMk/>
            <pc:sldMk cId="3523965423" sldId="323"/>
            <ac:picMk id="8" creationId="{FF7426E1-79D0-BC4A-5F22-8336E33306D1}"/>
          </ac:picMkLst>
        </pc:picChg>
      </pc:sldChg>
      <pc:sldChg chg="new del">
        <pc:chgData name="Kubicová Mária" userId="41fa2bb8-231f-4ca4-8c08-3161b7e44f39" providerId="ADAL" clId="{C9D01462-597E-4E53-A04A-3D4BCF2ECFE1}" dt="2024-08-13T12:10:37.630" v="3602" actId="47"/>
        <pc:sldMkLst>
          <pc:docMk/>
          <pc:sldMk cId="3526276329" sldId="323"/>
        </pc:sldMkLst>
      </pc:sldChg>
      <pc:sldChg chg="addSp delSp modSp mod">
        <pc:chgData name="Kubicová Mária" userId="41fa2bb8-231f-4ca4-8c08-3161b7e44f39" providerId="ADAL" clId="{C9D01462-597E-4E53-A04A-3D4BCF2ECFE1}" dt="2024-08-21T07:36:49.951" v="4347" actId="478"/>
        <pc:sldMkLst>
          <pc:docMk/>
          <pc:sldMk cId="172151510" sldId="324"/>
        </pc:sldMkLst>
        <pc:spChg chg="add mod">
          <ac:chgData name="Kubicová Mária" userId="41fa2bb8-231f-4ca4-8c08-3161b7e44f39" providerId="ADAL" clId="{C9D01462-597E-4E53-A04A-3D4BCF2ECFE1}" dt="2024-08-14T07:31:00.754" v="4085" actId="1076"/>
          <ac:spMkLst>
            <pc:docMk/>
            <pc:sldMk cId="172151510" sldId="324"/>
            <ac:spMk id="6" creationId="{2DB3DDD8-9060-2AA3-1016-5A0C54E26575}"/>
          </ac:spMkLst>
        </pc:spChg>
        <pc:spChg chg="add mod">
          <ac:chgData name="Kubicová Mária" userId="41fa2bb8-231f-4ca4-8c08-3161b7e44f39" providerId="ADAL" clId="{C9D01462-597E-4E53-A04A-3D4BCF2ECFE1}" dt="2024-08-14T07:31:22.434" v="4091" actId="1076"/>
          <ac:spMkLst>
            <pc:docMk/>
            <pc:sldMk cId="172151510" sldId="324"/>
            <ac:spMk id="8" creationId="{AEA7711E-4225-536B-1A4A-AE6AF6B1D299}"/>
          </ac:spMkLst>
        </pc:spChg>
        <pc:picChg chg="mod">
          <ac:chgData name="Kubicová Mária" userId="41fa2bb8-231f-4ca4-8c08-3161b7e44f39" providerId="ADAL" clId="{C9D01462-597E-4E53-A04A-3D4BCF2ECFE1}" dt="2024-08-14T07:30:26.034" v="4019" actId="1076"/>
          <ac:picMkLst>
            <pc:docMk/>
            <pc:sldMk cId="172151510" sldId="324"/>
            <ac:picMk id="2" creationId="{0386868C-3C5B-9ED3-C6EB-88B84CA85558}"/>
          </ac:picMkLst>
        </pc:picChg>
        <pc:picChg chg="add del">
          <ac:chgData name="Kubicová Mária" userId="41fa2bb8-231f-4ca4-8c08-3161b7e44f39" providerId="ADAL" clId="{C9D01462-597E-4E53-A04A-3D4BCF2ECFE1}" dt="2024-08-14T07:30:31.683" v="4021" actId="478"/>
          <ac:picMkLst>
            <pc:docMk/>
            <pc:sldMk cId="172151510" sldId="324"/>
            <ac:picMk id="4" creationId="{B21F39B5-9924-2071-5745-D09A935D9802}"/>
          </ac:picMkLst>
        </pc:picChg>
        <pc:picChg chg="add mod">
          <ac:chgData name="Kubicová Mária" userId="41fa2bb8-231f-4ca4-8c08-3161b7e44f39" providerId="ADAL" clId="{C9D01462-597E-4E53-A04A-3D4BCF2ECFE1}" dt="2024-08-14T07:31:07.763" v="4087" actId="1076"/>
          <ac:picMkLst>
            <pc:docMk/>
            <pc:sldMk cId="172151510" sldId="324"/>
            <ac:picMk id="7" creationId="{EB750EA1-AAA5-DB7B-A6D2-9DE6A1B514F5}"/>
          </ac:picMkLst>
        </pc:picChg>
        <pc:picChg chg="add del mod">
          <ac:chgData name="Kubicová Mária" userId="41fa2bb8-231f-4ca4-8c08-3161b7e44f39" providerId="ADAL" clId="{C9D01462-597E-4E53-A04A-3D4BCF2ECFE1}" dt="2024-08-21T07:36:49.951" v="4347" actId="478"/>
          <ac:picMkLst>
            <pc:docMk/>
            <pc:sldMk cId="172151510" sldId="324"/>
            <ac:picMk id="9" creationId="{49CAD142-CA00-8DDA-8124-CA0B8E33B174}"/>
          </ac:picMkLst>
        </pc:picChg>
      </pc:sldChg>
      <pc:sldChg chg="addSp delSp modSp new del mod">
        <pc:chgData name="Kubicová Mária" userId="41fa2bb8-231f-4ca4-8c08-3161b7e44f39" providerId="ADAL" clId="{C9D01462-597E-4E53-A04A-3D4BCF2ECFE1}" dt="2024-08-13T12:12:03.725" v="3681" actId="47"/>
        <pc:sldMkLst>
          <pc:docMk/>
          <pc:sldMk cId="2196879731" sldId="324"/>
        </pc:sldMkLst>
        <pc:picChg chg="add del mod modCrop">
          <ac:chgData name="Kubicová Mária" userId="41fa2bb8-231f-4ca4-8c08-3161b7e44f39" providerId="ADAL" clId="{C9D01462-597E-4E53-A04A-3D4BCF2ECFE1}" dt="2024-08-13T12:11:51.375" v="3678" actId="21"/>
          <ac:picMkLst>
            <pc:docMk/>
            <pc:sldMk cId="2196879731" sldId="324"/>
            <ac:picMk id="3" creationId="{8C354C4F-7B05-4853-2E5F-BAB7BB3D3EDC}"/>
          </ac:picMkLst>
        </pc:picChg>
      </pc:sldChg>
      <pc:sldChg chg="addSp delSp modSp new mod">
        <pc:chgData name="Kubicová Mária" userId="41fa2bb8-231f-4ca4-8c08-3161b7e44f39" providerId="ADAL" clId="{C9D01462-597E-4E53-A04A-3D4BCF2ECFE1}" dt="2024-08-21T07:36:22.489" v="4338" actId="478"/>
        <pc:sldMkLst>
          <pc:docMk/>
          <pc:sldMk cId="3484777845" sldId="325"/>
        </pc:sldMkLst>
        <pc:spChg chg="add mod">
          <ac:chgData name="Kubicová Mária" userId="41fa2bb8-231f-4ca4-8c08-3161b7e44f39" providerId="ADAL" clId="{C9D01462-597E-4E53-A04A-3D4BCF2ECFE1}" dt="2024-08-14T10:14:15.185" v="4196" actId="1076"/>
          <ac:spMkLst>
            <pc:docMk/>
            <pc:sldMk cId="3484777845" sldId="325"/>
            <ac:spMk id="2" creationId="{F028B495-96DC-41A5-693D-9BDA80E30B0F}"/>
          </ac:spMkLst>
        </pc:spChg>
        <pc:spChg chg="add mod">
          <ac:chgData name="Kubicová Mária" userId="41fa2bb8-231f-4ca4-8c08-3161b7e44f39" providerId="ADAL" clId="{C9D01462-597E-4E53-A04A-3D4BCF2ECFE1}" dt="2024-08-14T10:12:34.644" v="4155" actId="1582"/>
          <ac:spMkLst>
            <pc:docMk/>
            <pc:sldMk cId="3484777845" sldId="325"/>
            <ac:spMk id="4" creationId="{45D37D58-615C-A5EF-A6F1-51A9E37B5E1D}"/>
          </ac:spMkLst>
        </pc:spChg>
        <pc:picChg chg="add mod modCrop">
          <ac:chgData name="Kubicová Mária" userId="41fa2bb8-231f-4ca4-8c08-3161b7e44f39" providerId="ADAL" clId="{C9D01462-597E-4E53-A04A-3D4BCF2ECFE1}" dt="2024-08-14T10:11:46.910" v="4143" actId="1076"/>
          <ac:picMkLst>
            <pc:docMk/>
            <pc:sldMk cId="3484777845" sldId="325"/>
            <ac:picMk id="3" creationId="{25D667A3-C4D9-1D07-AA5B-7EE3A200C565}"/>
          </ac:picMkLst>
        </pc:picChg>
        <pc:picChg chg="add del mod">
          <ac:chgData name="Kubicová Mária" userId="41fa2bb8-231f-4ca4-8c08-3161b7e44f39" providerId="ADAL" clId="{C9D01462-597E-4E53-A04A-3D4BCF2ECFE1}" dt="2024-08-21T07:36:22.489" v="4338" actId="478"/>
          <ac:picMkLst>
            <pc:docMk/>
            <pc:sldMk cId="3484777845" sldId="325"/>
            <ac:picMk id="5" creationId="{C727E50B-98DF-BAD5-756F-7506001261CA}"/>
          </ac:picMkLst>
        </pc:picChg>
        <pc:picChg chg="add del mod">
          <ac:chgData name="Kubicová Mária" userId="41fa2bb8-231f-4ca4-8c08-3161b7e44f39" providerId="ADAL" clId="{C9D01462-597E-4E53-A04A-3D4BCF2ECFE1}" dt="2024-08-14T07:41:55.265" v="4126" actId="478"/>
          <ac:picMkLst>
            <pc:docMk/>
            <pc:sldMk cId="3484777845" sldId="325"/>
            <ac:picMk id="5" creationId="{EF4BD671-6029-564B-51F2-5AE10494080A}"/>
          </ac:picMkLst>
        </pc:picChg>
      </pc:sldChg>
      <pc:sldChg chg="addSp delSp modSp new mod">
        <pc:chgData name="Kubicová Mária" userId="41fa2bb8-231f-4ca4-8c08-3161b7e44f39" providerId="ADAL" clId="{C9D01462-597E-4E53-A04A-3D4BCF2ECFE1}" dt="2024-08-21T07:36:24.606" v="4339" actId="478"/>
        <pc:sldMkLst>
          <pc:docMk/>
          <pc:sldMk cId="1835128477" sldId="326"/>
        </pc:sldMkLst>
        <pc:spChg chg="add mod">
          <ac:chgData name="Kubicová Mária" userId="41fa2bb8-231f-4ca4-8c08-3161b7e44f39" providerId="ADAL" clId="{C9D01462-597E-4E53-A04A-3D4BCF2ECFE1}" dt="2024-08-14T10:14:29.937" v="4212" actId="1076"/>
          <ac:spMkLst>
            <pc:docMk/>
            <pc:sldMk cId="1835128477" sldId="326"/>
            <ac:spMk id="2" creationId="{D179CD00-5BAF-AACF-7612-DC9C88852AA6}"/>
          </ac:spMkLst>
        </pc:spChg>
        <pc:spChg chg="add mod">
          <ac:chgData name="Kubicová Mária" userId="41fa2bb8-231f-4ca4-8c08-3161b7e44f39" providerId="ADAL" clId="{C9D01462-597E-4E53-A04A-3D4BCF2ECFE1}" dt="2024-08-14T10:13:08.060" v="4159" actId="208"/>
          <ac:spMkLst>
            <pc:docMk/>
            <pc:sldMk cId="1835128477" sldId="326"/>
            <ac:spMk id="4" creationId="{D24AD88C-DCF5-BF11-3D9B-9E5B1CD1E5D8}"/>
          </ac:spMkLst>
        </pc:spChg>
        <pc:picChg chg="add mod">
          <ac:chgData name="Kubicová Mária" userId="41fa2bb8-231f-4ca4-8c08-3161b7e44f39" providerId="ADAL" clId="{C9D01462-597E-4E53-A04A-3D4BCF2ECFE1}" dt="2024-08-14T07:42:08.720" v="4131" actId="1076"/>
          <ac:picMkLst>
            <pc:docMk/>
            <pc:sldMk cId="1835128477" sldId="326"/>
            <ac:picMk id="3" creationId="{2538E4B6-E0A6-AD4E-85A8-BC1268A150B6}"/>
          </ac:picMkLst>
        </pc:picChg>
        <pc:picChg chg="add del mod">
          <ac:chgData name="Kubicová Mária" userId="41fa2bb8-231f-4ca4-8c08-3161b7e44f39" providerId="ADAL" clId="{C9D01462-597E-4E53-A04A-3D4BCF2ECFE1}" dt="2024-08-21T07:36:24.606" v="4339" actId="478"/>
          <ac:picMkLst>
            <pc:docMk/>
            <pc:sldMk cId="1835128477" sldId="326"/>
            <ac:picMk id="5" creationId="{C68FBD5C-4679-DF88-BFBC-BE49287628DA}"/>
          </ac:picMkLst>
        </pc:picChg>
      </pc:sldChg>
      <pc:sldChg chg="addSp delSp modSp new mod">
        <pc:chgData name="Kubicová Mária" userId="41fa2bb8-231f-4ca4-8c08-3161b7e44f39" providerId="ADAL" clId="{C9D01462-597E-4E53-A04A-3D4BCF2ECFE1}" dt="2024-08-21T07:36:26.709" v="4340" actId="478"/>
        <pc:sldMkLst>
          <pc:docMk/>
          <pc:sldMk cId="1617124320" sldId="327"/>
        </pc:sldMkLst>
        <pc:spChg chg="add del mod">
          <ac:chgData name="Kubicová Mária" userId="41fa2bb8-231f-4ca4-8c08-3161b7e44f39" providerId="ADAL" clId="{C9D01462-597E-4E53-A04A-3D4BCF2ECFE1}" dt="2024-08-14T10:15:00.296" v="4228"/>
          <ac:spMkLst>
            <pc:docMk/>
            <pc:sldMk cId="1617124320" sldId="327"/>
            <ac:spMk id="2" creationId="{1694DE90-6B0C-D4B0-A4F7-1A08708C201B}"/>
          </ac:spMkLst>
        </pc:spChg>
        <pc:spChg chg="add del mod">
          <ac:chgData name="Kubicová Mária" userId="41fa2bb8-231f-4ca4-8c08-3161b7e44f39" providerId="ADAL" clId="{C9D01462-597E-4E53-A04A-3D4BCF2ECFE1}" dt="2024-08-14T10:14:50.819" v="4220" actId="478"/>
          <ac:spMkLst>
            <pc:docMk/>
            <pc:sldMk cId="1617124320" sldId="327"/>
            <ac:spMk id="4" creationId="{1129D3AA-5FDA-C0A9-C53F-CC80805E168E}"/>
          </ac:spMkLst>
        </pc:spChg>
        <pc:spChg chg="add del mod">
          <ac:chgData name="Kubicová Mária" userId="41fa2bb8-231f-4ca4-8c08-3161b7e44f39" providerId="ADAL" clId="{C9D01462-597E-4E53-A04A-3D4BCF2ECFE1}" dt="2024-08-14T10:14:53.406" v="4223" actId="6549"/>
          <ac:spMkLst>
            <pc:docMk/>
            <pc:sldMk cId="1617124320" sldId="327"/>
            <ac:spMk id="5" creationId="{38D85018-F1D3-101B-5D47-3E4DF7F75E4A}"/>
          </ac:spMkLst>
        </pc:spChg>
        <pc:spChg chg="add mod">
          <ac:chgData name="Kubicová Mária" userId="41fa2bb8-231f-4ca4-8c08-3161b7e44f39" providerId="ADAL" clId="{C9D01462-597E-4E53-A04A-3D4BCF2ECFE1}" dt="2024-08-14T10:14:59.763" v="4226" actId="1076"/>
          <ac:spMkLst>
            <pc:docMk/>
            <pc:sldMk cId="1617124320" sldId="327"/>
            <ac:spMk id="6" creationId="{CC2F24D8-D111-5203-3906-C2C4A3EF4E13}"/>
          </ac:spMkLst>
        </pc:spChg>
        <pc:picChg chg="add del mod">
          <ac:chgData name="Kubicová Mária" userId="41fa2bb8-231f-4ca4-8c08-3161b7e44f39" providerId="ADAL" clId="{C9D01462-597E-4E53-A04A-3D4BCF2ECFE1}" dt="2024-08-14T10:14:50.819" v="4220" actId="478"/>
          <ac:picMkLst>
            <pc:docMk/>
            <pc:sldMk cId="1617124320" sldId="327"/>
            <ac:picMk id="3" creationId="{C44ADB26-4101-78B0-3FF7-E0586B135081}"/>
          </ac:picMkLst>
        </pc:picChg>
        <pc:picChg chg="add del mod">
          <ac:chgData name="Kubicová Mária" userId="41fa2bb8-231f-4ca4-8c08-3161b7e44f39" providerId="ADAL" clId="{C9D01462-597E-4E53-A04A-3D4BCF2ECFE1}" dt="2024-08-21T07:36:26.709" v="4340" actId="478"/>
          <ac:picMkLst>
            <pc:docMk/>
            <pc:sldMk cId="1617124320" sldId="327"/>
            <ac:picMk id="7" creationId="{949B32EE-4593-7536-685F-6A8E82BDC001}"/>
          </ac:picMkLst>
        </pc:picChg>
      </pc:sldChg>
    </pc:docChg>
  </pc:docChgLst>
  <pc:docChgLst>
    <pc:chgData name="Kubicová Mária" userId="S::maria.kubicova@skgeodesy.sk::41fa2bb8-231f-4ca4-8c08-3161b7e44f39" providerId="AD" clId="Web-{323221D4-BDF4-FD56-9079-653F94BFF2BB}"/>
    <pc:docChg chg="modSld">
      <pc:chgData name="Kubicová Mária" userId="S::maria.kubicova@skgeodesy.sk::41fa2bb8-231f-4ca4-8c08-3161b7e44f39" providerId="AD" clId="Web-{323221D4-BDF4-FD56-9079-653F94BFF2BB}" dt="2024-08-14T10:11:16.607" v="13" actId="20577"/>
      <pc:docMkLst>
        <pc:docMk/>
      </pc:docMkLst>
      <pc:sldChg chg="addSp modSp">
        <pc:chgData name="Kubicová Mária" userId="S::maria.kubicova@skgeodesy.sk::41fa2bb8-231f-4ca4-8c08-3161b7e44f39" providerId="AD" clId="Web-{323221D4-BDF4-FD56-9079-653F94BFF2BB}" dt="2024-08-14T10:11:16.607" v="13" actId="20577"/>
        <pc:sldMkLst>
          <pc:docMk/>
          <pc:sldMk cId="1511618030" sldId="322"/>
        </pc:sldMkLst>
        <pc:spChg chg="add mod">
          <ac:chgData name="Kubicová Mária" userId="S::maria.kubicova@skgeodesy.sk::41fa2bb8-231f-4ca4-8c08-3161b7e44f39" providerId="AD" clId="Web-{323221D4-BDF4-FD56-9079-653F94BFF2BB}" dt="2024-08-14T10:11:16.607" v="13" actId="20577"/>
          <ac:spMkLst>
            <pc:docMk/>
            <pc:sldMk cId="1511618030" sldId="322"/>
            <ac:spMk id="2" creationId="{57142CF8-8C5C-C404-1DC5-640D903F6A9D}"/>
          </ac:spMkLst>
        </pc:spChg>
      </pc:sldChg>
    </pc:docChg>
  </pc:docChgLst>
  <pc:docChgLst>
    <pc:chgData name="Miklušová Eva, Ing." userId="S::eva.miklusova@skgeodesy.sk::2098ba72-fdb9-4fe8-9ad5-647f8725b986" providerId="AD" clId="Web-{4DCAE5A1-DB29-C3D8-C69D-744A10B6617A}"/>
    <pc:docChg chg="modSld">
      <pc:chgData name="Miklušová Eva, Ing." userId="S::eva.miklusova@skgeodesy.sk::2098ba72-fdb9-4fe8-9ad5-647f8725b986" providerId="AD" clId="Web-{4DCAE5A1-DB29-C3D8-C69D-744A10B6617A}" dt="2024-08-13T11:08:20.295" v="266" actId="20577"/>
      <pc:docMkLst>
        <pc:docMk/>
      </pc:docMkLst>
      <pc:sldChg chg="modSp">
        <pc:chgData name="Miklušová Eva, Ing." userId="S::eva.miklusova@skgeodesy.sk::2098ba72-fdb9-4fe8-9ad5-647f8725b986" providerId="AD" clId="Web-{4DCAE5A1-DB29-C3D8-C69D-744A10B6617A}" dt="2024-08-13T11:08:20.295" v="266" actId="20577"/>
        <pc:sldMkLst>
          <pc:docMk/>
          <pc:sldMk cId="3077813445" sldId="288"/>
        </pc:sldMkLst>
        <pc:spChg chg="mod">
          <ac:chgData name="Miklušová Eva, Ing." userId="S::eva.miklusova@skgeodesy.sk::2098ba72-fdb9-4fe8-9ad5-647f8725b986" providerId="AD" clId="Web-{4DCAE5A1-DB29-C3D8-C69D-744A10B6617A}" dt="2024-08-13T11:08:20.295" v="266" actId="20577"/>
          <ac:spMkLst>
            <pc:docMk/>
            <pc:sldMk cId="3077813445" sldId="288"/>
            <ac:spMk id="2" creationId="{4C8D8007-E671-4B49-E9AE-2E4D3BB343FF}"/>
          </ac:spMkLst>
        </pc:spChg>
      </pc:sldChg>
      <pc:sldChg chg="modSp">
        <pc:chgData name="Miklušová Eva, Ing." userId="S::eva.miklusova@skgeodesy.sk::2098ba72-fdb9-4fe8-9ad5-647f8725b986" providerId="AD" clId="Web-{4DCAE5A1-DB29-C3D8-C69D-744A10B6617A}" dt="2024-08-13T10:48:32.277" v="74" actId="20577"/>
        <pc:sldMkLst>
          <pc:docMk/>
          <pc:sldMk cId="3669749830" sldId="307"/>
        </pc:sldMkLst>
        <pc:spChg chg="mod">
          <ac:chgData name="Miklušová Eva, Ing." userId="S::eva.miklusova@skgeodesy.sk::2098ba72-fdb9-4fe8-9ad5-647f8725b986" providerId="AD" clId="Web-{4DCAE5A1-DB29-C3D8-C69D-744A10B6617A}" dt="2024-08-13T10:48:32.277" v="74" actId="20577"/>
          <ac:spMkLst>
            <pc:docMk/>
            <pc:sldMk cId="3669749830" sldId="307"/>
            <ac:spMk id="7" creationId="{F31EC380-0AC5-9800-623D-0703585932FC}"/>
          </ac:spMkLst>
        </pc:spChg>
      </pc:sldChg>
      <pc:sldChg chg="modSp">
        <pc:chgData name="Miklušová Eva, Ing." userId="S::eva.miklusova@skgeodesy.sk::2098ba72-fdb9-4fe8-9ad5-647f8725b986" providerId="AD" clId="Web-{4DCAE5A1-DB29-C3D8-C69D-744A10B6617A}" dt="2024-08-13T10:55:30.273" v="167" actId="20577"/>
        <pc:sldMkLst>
          <pc:docMk/>
          <pc:sldMk cId="3120401619" sldId="310"/>
        </pc:sldMkLst>
        <pc:spChg chg="mod">
          <ac:chgData name="Miklušová Eva, Ing." userId="S::eva.miklusova@skgeodesy.sk::2098ba72-fdb9-4fe8-9ad5-647f8725b986" providerId="AD" clId="Web-{4DCAE5A1-DB29-C3D8-C69D-744A10B6617A}" dt="2024-08-13T10:55:30.273" v="167" actId="20577"/>
          <ac:spMkLst>
            <pc:docMk/>
            <pc:sldMk cId="3120401619" sldId="310"/>
            <ac:spMk id="4" creationId="{08339C7E-2971-D3B6-03D8-08B98DA9C1A8}"/>
          </ac:spMkLst>
        </pc:spChg>
      </pc:sldChg>
      <pc:sldChg chg="modSp">
        <pc:chgData name="Miklušová Eva, Ing." userId="S::eva.miklusova@skgeodesy.sk::2098ba72-fdb9-4fe8-9ad5-647f8725b986" providerId="AD" clId="Web-{4DCAE5A1-DB29-C3D8-C69D-744A10B6617A}" dt="2024-08-13T10:52:06.799" v="119" actId="20577"/>
        <pc:sldMkLst>
          <pc:docMk/>
          <pc:sldMk cId="1481648425" sldId="315"/>
        </pc:sldMkLst>
        <pc:spChg chg="mod">
          <ac:chgData name="Miklušová Eva, Ing." userId="S::eva.miklusova@skgeodesy.sk::2098ba72-fdb9-4fe8-9ad5-647f8725b986" providerId="AD" clId="Web-{4DCAE5A1-DB29-C3D8-C69D-744A10B6617A}" dt="2024-08-13T10:52:06.799" v="119" actId="20577"/>
          <ac:spMkLst>
            <pc:docMk/>
            <pc:sldMk cId="1481648425" sldId="315"/>
            <ac:spMk id="7" creationId="{18BA1B19-025C-9B1B-1704-FD82B678466A}"/>
          </ac:spMkLst>
        </pc:spChg>
      </pc:sldChg>
      <pc:sldChg chg="modSp">
        <pc:chgData name="Miklušová Eva, Ing." userId="S::eva.miklusova@skgeodesy.sk::2098ba72-fdb9-4fe8-9ad5-647f8725b986" providerId="AD" clId="Web-{4DCAE5A1-DB29-C3D8-C69D-744A10B6617A}" dt="2024-08-13T10:54:15.599" v="154" actId="20577"/>
        <pc:sldMkLst>
          <pc:docMk/>
          <pc:sldMk cId="3732657284" sldId="317"/>
        </pc:sldMkLst>
        <pc:spChg chg="mod">
          <ac:chgData name="Miklušová Eva, Ing." userId="S::eva.miklusova@skgeodesy.sk::2098ba72-fdb9-4fe8-9ad5-647f8725b986" providerId="AD" clId="Web-{4DCAE5A1-DB29-C3D8-C69D-744A10B6617A}" dt="2024-08-13T10:54:15.599" v="154" actId="20577"/>
          <ac:spMkLst>
            <pc:docMk/>
            <pc:sldMk cId="3732657284" sldId="317"/>
            <ac:spMk id="2" creationId="{C8B01B8E-4D91-0AF5-63FB-FC25ACD55BB3}"/>
          </ac:spMkLst>
        </pc:spChg>
      </pc:sldChg>
      <pc:sldChg chg="modSp">
        <pc:chgData name="Miklušová Eva, Ing." userId="S::eva.miklusova@skgeodesy.sk::2098ba72-fdb9-4fe8-9ad5-647f8725b986" providerId="AD" clId="Web-{4DCAE5A1-DB29-C3D8-C69D-744A10B6617A}" dt="2024-08-13T11:06:17.307" v="265" actId="20577"/>
        <pc:sldMkLst>
          <pc:docMk/>
          <pc:sldMk cId="2247033999" sldId="318"/>
        </pc:sldMkLst>
        <pc:spChg chg="mod">
          <ac:chgData name="Miklušová Eva, Ing." userId="S::eva.miklusova@skgeodesy.sk::2098ba72-fdb9-4fe8-9ad5-647f8725b986" providerId="AD" clId="Web-{4DCAE5A1-DB29-C3D8-C69D-744A10B6617A}" dt="2024-08-13T11:06:17.307" v="265" actId="20577"/>
          <ac:spMkLst>
            <pc:docMk/>
            <pc:sldMk cId="2247033999" sldId="318"/>
            <ac:spMk id="2" creationId="{75540824-4453-54E7-8BF3-D9D68B81D865}"/>
          </ac:spMkLst>
        </pc:spChg>
      </pc:sldChg>
    </pc:docChg>
  </pc:docChgLst>
  <pc:docChgLst>
    <pc:chgData name="Kubicová Mária" userId="S::maria.kubicova@skgeodesy.sk::41fa2bb8-231f-4ca4-8c08-3161b7e44f39" providerId="AD" clId="Web-{88D11192-D9FA-8CF1-EC52-0DCD57895B2D}"/>
    <pc:docChg chg="modSld">
      <pc:chgData name="Kubicová Mária" userId="S::maria.kubicova@skgeodesy.sk::41fa2bb8-231f-4ca4-8c08-3161b7e44f39" providerId="AD" clId="Web-{88D11192-D9FA-8CF1-EC52-0DCD57895B2D}" dt="2024-08-23T07:54:11.227" v="128" actId="20577"/>
      <pc:docMkLst>
        <pc:docMk/>
      </pc:docMkLst>
      <pc:sldChg chg="modSp modCm">
        <pc:chgData name="Kubicová Mária" userId="S::maria.kubicova@skgeodesy.sk::41fa2bb8-231f-4ca4-8c08-3161b7e44f39" providerId="AD" clId="Web-{88D11192-D9FA-8CF1-EC52-0DCD57895B2D}" dt="2024-08-23T07:49:49.359" v="43" actId="20577"/>
        <pc:sldMkLst>
          <pc:docMk/>
          <pc:sldMk cId="2899533649" sldId="298"/>
        </pc:sldMkLst>
        <pc:spChg chg="mod">
          <ac:chgData name="Kubicová Mária" userId="S::maria.kubicova@skgeodesy.sk::41fa2bb8-231f-4ca4-8c08-3161b7e44f39" providerId="AD" clId="Web-{88D11192-D9FA-8CF1-EC52-0DCD57895B2D}" dt="2024-08-23T07:49:49.359" v="43" actId="20577"/>
          <ac:spMkLst>
            <pc:docMk/>
            <pc:sldMk cId="2899533649" sldId="298"/>
            <ac:spMk id="14" creationId="{F3EC1104-2BE3-6E75-70D4-404D32726C3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Kubicová Mária" userId="S::maria.kubicova@skgeodesy.sk::41fa2bb8-231f-4ca4-8c08-3161b7e44f39" providerId="AD" clId="Web-{88D11192-D9FA-8CF1-EC52-0DCD57895B2D}" dt="2024-08-23T07:48:48.029" v="19" actId="20577"/>
              <pc2:cmMkLst xmlns:pc2="http://schemas.microsoft.com/office/powerpoint/2019/9/main/command">
                <pc:docMk/>
                <pc:sldMk cId="2899533649" sldId="298"/>
                <pc2:cmMk id="{62377509-B953-4F5F-A081-9B87C8973ECE}"/>
              </pc2:cmMkLst>
            </pc226:cmChg>
            <pc226:cmChg xmlns:pc226="http://schemas.microsoft.com/office/powerpoint/2022/06/main/command" chg="mod">
              <pc226:chgData name="Kubicová Mária" userId="S::maria.kubicova@skgeodesy.sk::41fa2bb8-231f-4ca4-8c08-3161b7e44f39" providerId="AD" clId="Web-{88D11192-D9FA-8CF1-EC52-0DCD57895B2D}" dt="2024-08-23T07:48:48.029" v="19" actId="20577"/>
              <pc2:cmMkLst xmlns:pc2="http://schemas.microsoft.com/office/powerpoint/2019/9/main/command">
                <pc:docMk/>
                <pc:sldMk cId="2899533649" sldId="298"/>
                <pc2:cmMk id="{C1ECA2D6-A337-44AD-BE71-310A43602CD8}"/>
              </pc2:cmMkLst>
            </pc226:cmChg>
          </p:ext>
        </pc:extLst>
      </pc:sldChg>
      <pc:sldChg chg="modSp">
        <pc:chgData name="Kubicová Mária" userId="S::maria.kubicova@skgeodesy.sk::41fa2bb8-231f-4ca4-8c08-3161b7e44f39" providerId="AD" clId="Web-{88D11192-D9FA-8CF1-EC52-0DCD57895B2D}" dt="2024-08-23T07:48:23.590" v="1" actId="20577"/>
        <pc:sldMkLst>
          <pc:docMk/>
          <pc:sldMk cId="242721706" sldId="308"/>
        </pc:sldMkLst>
        <pc:spChg chg="mod">
          <ac:chgData name="Kubicová Mária" userId="S::maria.kubicova@skgeodesy.sk::41fa2bb8-231f-4ca4-8c08-3161b7e44f39" providerId="AD" clId="Web-{88D11192-D9FA-8CF1-EC52-0DCD57895B2D}" dt="2024-08-23T07:48:23.590" v="1" actId="20577"/>
          <ac:spMkLst>
            <pc:docMk/>
            <pc:sldMk cId="242721706" sldId="308"/>
            <ac:spMk id="4" creationId="{B4658EB8-F567-B927-D57C-F166F75645C3}"/>
          </ac:spMkLst>
        </pc:spChg>
      </pc:sldChg>
      <pc:sldChg chg="addSp delSp modSp">
        <pc:chgData name="Kubicová Mária" userId="S::maria.kubicova@skgeodesy.sk::41fa2bb8-231f-4ca4-8c08-3161b7e44f39" providerId="AD" clId="Web-{88D11192-D9FA-8CF1-EC52-0DCD57895B2D}" dt="2024-08-23T07:54:11.227" v="128" actId="20577"/>
        <pc:sldMkLst>
          <pc:docMk/>
          <pc:sldMk cId="385473879" sldId="311"/>
        </pc:sldMkLst>
        <pc:spChg chg="add del">
          <ac:chgData name="Kubicová Mária" userId="S::maria.kubicova@skgeodesy.sk::41fa2bb8-231f-4ca4-8c08-3161b7e44f39" providerId="AD" clId="Web-{88D11192-D9FA-8CF1-EC52-0DCD57895B2D}" dt="2024-08-23T07:52:12.036" v="67"/>
          <ac:spMkLst>
            <pc:docMk/>
            <pc:sldMk cId="385473879" sldId="311"/>
            <ac:spMk id="3" creationId="{E823E6BB-E421-5F64-EC68-CDC3A9769E78}"/>
          </ac:spMkLst>
        </pc:spChg>
        <pc:spChg chg="add mod">
          <ac:chgData name="Kubicová Mária" userId="S::maria.kubicova@skgeodesy.sk::41fa2bb8-231f-4ca4-8c08-3161b7e44f39" providerId="AD" clId="Web-{88D11192-D9FA-8CF1-EC52-0DCD57895B2D}" dt="2024-08-23T07:54:11.227" v="128" actId="20577"/>
          <ac:spMkLst>
            <pc:docMk/>
            <pc:sldMk cId="385473879" sldId="311"/>
            <ac:spMk id="5" creationId="{FBB05257-8365-E852-4DAA-37A1BFCADFA2}"/>
          </ac:spMkLst>
        </pc:spChg>
        <pc:spChg chg="mod">
          <ac:chgData name="Kubicová Mária" userId="S::maria.kubicova@skgeodesy.sk::41fa2bb8-231f-4ca4-8c08-3161b7e44f39" providerId="AD" clId="Web-{88D11192-D9FA-8CF1-EC52-0DCD57895B2D}" dt="2024-08-23T07:54:02.977" v="122" actId="1076"/>
          <ac:spMkLst>
            <pc:docMk/>
            <pc:sldMk cId="385473879" sldId="311"/>
            <ac:spMk id="6" creationId="{298AE3E4-71EF-EACC-50DB-D31503B065B0}"/>
          </ac:spMkLst>
        </pc:spChg>
        <pc:picChg chg="mod modCrop">
          <ac:chgData name="Kubicová Mária" userId="S::maria.kubicova@skgeodesy.sk::41fa2bb8-231f-4ca4-8c08-3161b7e44f39" providerId="AD" clId="Web-{88D11192-D9FA-8CF1-EC52-0DCD57895B2D}" dt="2024-08-23T07:53:52.633" v="120" actId="1076"/>
          <ac:picMkLst>
            <pc:docMk/>
            <pc:sldMk cId="385473879" sldId="311"/>
            <ac:picMk id="4" creationId="{8A1574B2-626B-433C-9817-9741DC396197}"/>
          </ac:picMkLst>
        </pc:picChg>
        <pc:picChg chg="del mod">
          <ac:chgData name="Kubicová Mária" userId="S::maria.kubicova@skgeodesy.sk::41fa2bb8-231f-4ca4-8c08-3161b7e44f39" providerId="AD" clId="Web-{88D11192-D9FA-8CF1-EC52-0DCD57895B2D}" dt="2024-08-23T07:50:39.845" v="45"/>
          <ac:picMkLst>
            <pc:docMk/>
            <pc:sldMk cId="385473879" sldId="311"/>
            <ac:picMk id="9" creationId="{7887FE15-0366-A257-A23B-D5115EEB85DF}"/>
          </ac:picMkLst>
        </pc:picChg>
      </pc:sldChg>
    </pc:docChg>
  </pc:docChgLst>
  <pc:docChgLst>
    <pc:chgData name="Miklušová Eva, Ing." userId="S::eva.miklusova@skgeodesy.sk::2098ba72-fdb9-4fe8-9ad5-647f8725b986" providerId="AD" clId="Web-{CC7C26FB-53E5-360A-DD40-5DE24A8F3422}"/>
    <pc:docChg chg="modSld">
      <pc:chgData name="Miklušová Eva, Ing." userId="S::eva.miklusova@skgeodesy.sk::2098ba72-fdb9-4fe8-9ad5-647f8725b986" providerId="AD" clId="Web-{CC7C26FB-53E5-360A-DD40-5DE24A8F3422}" dt="2024-08-13T11:49:59.686" v="1" actId="14100"/>
      <pc:docMkLst>
        <pc:docMk/>
      </pc:docMkLst>
      <pc:sldChg chg="modSp">
        <pc:chgData name="Miklušová Eva, Ing." userId="S::eva.miklusova@skgeodesy.sk::2098ba72-fdb9-4fe8-9ad5-647f8725b986" providerId="AD" clId="Web-{CC7C26FB-53E5-360A-DD40-5DE24A8F3422}" dt="2024-08-13T11:49:59.686" v="1" actId="14100"/>
        <pc:sldMkLst>
          <pc:docMk/>
          <pc:sldMk cId="1481648425" sldId="315"/>
        </pc:sldMkLst>
        <pc:spChg chg="mod">
          <ac:chgData name="Miklušová Eva, Ing." userId="S::eva.miklusova@skgeodesy.sk::2098ba72-fdb9-4fe8-9ad5-647f8725b986" providerId="AD" clId="Web-{CC7C26FB-53E5-360A-DD40-5DE24A8F3422}" dt="2024-08-13T11:49:59.686" v="1" actId="14100"/>
          <ac:spMkLst>
            <pc:docMk/>
            <pc:sldMk cId="1481648425" sldId="315"/>
            <ac:spMk id="7" creationId="{18BA1B19-025C-9B1B-1704-FD82B678466A}"/>
          </ac:spMkLst>
        </pc:spChg>
      </pc:sldChg>
    </pc:docChg>
  </pc:docChgLst>
  <pc:docChgLst>
    <pc:chgData name="Kubicová Mária" userId="S::maria.kubicova@skgeodesy.sk::41fa2bb8-231f-4ca4-8c08-3161b7e44f39" providerId="AD" clId="Web-{DE76BE05-F47D-6A32-AF5E-AA4266C6CF8C}"/>
    <pc:docChg chg="addSld modSld">
      <pc:chgData name="Kubicová Mária" userId="S::maria.kubicova@skgeodesy.sk::41fa2bb8-231f-4ca4-8c08-3161b7e44f39" providerId="AD" clId="Web-{DE76BE05-F47D-6A32-AF5E-AA4266C6CF8C}" dt="2024-08-14T07:25:37.792" v="3" actId="1076"/>
      <pc:docMkLst>
        <pc:docMk/>
      </pc:docMkLst>
      <pc:sldChg chg="delSp modSp">
        <pc:chgData name="Kubicová Mária" userId="S::maria.kubicova@skgeodesy.sk::41fa2bb8-231f-4ca4-8c08-3161b7e44f39" providerId="AD" clId="Web-{DE76BE05-F47D-6A32-AF5E-AA4266C6CF8C}" dt="2024-08-14T07:25:37.792" v="3" actId="1076"/>
        <pc:sldMkLst>
          <pc:docMk/>
          <pc:sldMk cId="3523965423" sldId="323"/>
        </pc:sldMkLst>
        <pc:picChg chg="mod">
          <ac:chgData name="Kubicová Mária" userId="S::maria.kubicova@skgeodesy.sk::41fa2bb8-231f-4ca4-8c08-3161b7e44f39" providerId="AD" clId="Web-{DE76BE05-F47D-6A32-AF5E-AA4266C6CF8C}" dt="2024-08-14T07:25:37.792" v="3" actId="1076"/>
          <ac:picMkLst>
            <pc:docMk/>
            <pc:sldMk cId="3523965423" sldId="323"/>
            <ac:picMk id="3" creationId="{C82013A7-3F3D-A5FB-58A3-BE83DAD97F56}"/>
          </ac:picMkLst>
        </pc:picChg>
        <pc:picChg chg="del">
          <ac:chgData name="Kubicová Mária" userId="S::maria.kubicova@skgeodesy.sk::41fa2bb8-231f-4ca4-8c08-3161b7e44f39" providerId="AD" clId="Web-{DE76BE05-F47D-6A32-AF5E-AA4266C6CF8C}" dt="2024-08-14T07:25:28.761" v="0"/>
          <ac:picMkLst>
            <pc:docMk/>
            <pc:sldMk cId="3523965423" sldId="323"/>
            <ac:picMk id="4" creationId="{8C354C4F-7B05-4853-2E5F-BAB7BB3D3EDC}"/>
          </ac:picMkLst>
        </pc:picChg>
      </pc:sldChg>
      <pc:sldChg chg="addSp modSp new">
        <pc:chgData name="Kubicová Mária" userId="S::maria.kubicova@skgeodesy.sk::41fa2bb8-231f-4ca4-8c08-3161b7e44f39" providerId="AD" clId="Web-{DE76BE05-F47D-6A32-AF5E-AA4266C6CF8C}" dt="2024-08-14T07:25:33.576" v="2"/>
        <pc:sldMkLst>
          <pc:docMk/>
          <pc:sldMk cId="172151510" sldId="324"/>
        </pc:sldMkLst>
        <pc:picChg chg="add mod">
          <ac:chgData name="Kubicová Mária" userId="S::maria.kubicova@skgeodesy.sk::41fa2bb8-231f-4ca4-8c08-3161b7e44f39" providerId="AD" clId="Web-{DE76BE05-F47D-6A32-AF5E-AA4266C6CF8C}" dt="2024-08-14T07:25:33.576" v="2"/>
          <ac:picMkLst>
            <pc:docMk/>
            <pc:sldMk cId="172151510" sldId="324"/>
            <ac:picMk id="2" creationId="{0386868C-3C5B-9ED3-C6EB-88B84CA85558}"/>
          </ac:picMkLst>
        </pc:picChg>
      </pc:sldChg>
    </pc:docChg>
  </pc:docChgLst>
  <pc:docChgLst>
    <pc:chgData name="Kubicová Mária" userId="S::maria.kubicova@skgeodesy.sk::41fa2bb8-231f-4ca4-8c08-3161b7e44f39" providerId="AD" clId="Web-{E690651B-FE39-9743-C50A-B8FA5596BDC3}"/>
    <pc:docChg chg="addSld modSld">
      <pc:chgData name="Kubicová Mária" userId="S::maria.kubicova@skgeodesy.sk::41fa2bb8-231f-4ca4-8c08-3161b7e44f39" providerId="AD" clId="Web-{E690651B-FE39-9743-C50A-B8FA5596BDC3}" dt="2024-08-13T09:12:14.710" v="2" actId="1076"/>
      <pc:docMkLst>
        <pc:docMk/>
      </pc:docMkLst>
      <pc:sldChg chg="addSp modSp new">
        <pc:chgData name="Kubicová Mária" userId="S::maria.kubicova@skgeodesy.sk::41fa2bb8-231f-4ca4-8c08-3161b7e44f39" providerId="AD" clId="Web-{E690651B-FE39-9743-C50A-B8FA5596BDC3}" dt="2024-08-13T09:12:14.710" v="2" actId="1076"/>
        <pc:sldMkLst>
          <pc:docMk/>
          <pc:sldMk cId="491038484" sldId="319"/>
        </pc:sldMkLst>
        <pc:picChg chg="add mod">
          <ac:chgData name="Kubicová Mária" userId="S::maria.kubicova@skgeodesy.sk::41fa2bb8-231f-4ca4-8c08-3161b7e44f39" providerId="AD" clId="Web-{E690651B-FE39-9743-C50A-B8FA5596BDC3}" dt="2024-08-13T09:12:14.710" v="2" actId="1076"/>
          <ac:picMkLst>
            <pc:docMk/>
            <pc:sldMk cId="491038484" sldId="319"/>
            <ac:picMk id="2" creationId="{120A1980-234B-63CD-CFFA-335B8CA771C1}"/>
          </ac:picMkLst>
        </pc:picChg>
      </pc:sldChg>
    </pc:docChg>
  </pc:docChgLst>
  <pc:docChgLst>
    <pc:chgData name="Molnarova Valeria" userId="d6488527-174b-41e6-9233-6fcc55f600f1" providerId="ADAL" clId="{3E1BC621-A636-4DD5-83A5-C1BD7619FF35}"/>
    <pc:docChg chg="undo custSel modSld">
      <pc:chgData name="Molnarova Valeria" userId="d6488527-174b-41e6-9233-6fcc55f600f1" providerId="ADAL" clId="{3E1BC621-A636-4DD5-83A5-C1BD7619FF35}" dt="2024-08-27T08:37:43.866" v="182" actId="5793"/>
      <pc:docMkLst>
        <pc:docMk/>
      </pc:docMkLst>
      <pc:sldChg chg="addSp delSp modSp mod">
        <pc:chgData name="Molnarova Valeria" userId="d6488527-174b-41e6-9233-6fcc55f600f1" providerId="ADAL" clId="{3E1BC621-A636-4DD5-83A5-C1BD7619FF35}" dt="2024-08-20T12:12:32.397" v="105" actId="1076"/>
        <pc:sldMkLst>
          <pc:docMk/>
          <pc:sldMk cId="657155741" sldId="256"/>
        </pc:sldMkLst>
        <pc:spChg chg="add del mod">
          <ac:chgData name="Molnarova Valeria" userId="d6488527-174b-41e6-9233-6fcc55f600f1" providerId="ADAL" clId="{3E1BC621-A636-4DD5-83A5-C1BD7619FF35}" dt="2024-08-20T11:49:39.045" v="2" actId="478"/>
          <ac:spMkLst>
            <pc:docMk/>
            <pc:sldMk cId="657155741" sldId="256"/>
            <ac:spMk id="2" creationId="{3F938D14-6965-BAEE-A5FA-8373B24E2D9A}"/>
          </ac:spMkLst>
        </pc:spChg>
        <pc:spChg chg="add del mod">
          <ac:chgData name="Molnarova Valeria" userId="d6488527-174b-41e6-9233-6fcc55f600f1" providerId="ADAL" clId="{3E1BC621-A636-4DD5-83A5-C1BD7619FF35}" dt="2024-08-20T11:50:31.587" v="6" actId="478"/>
          <ac:spMkLst>
            <pc:docMk/>
            <pc:sldMk cId="657155741" sldId="256"/>
            <ac:spMk id="4" creationId="{20E038A3-B92F-8DE7-8200-04777BBF986F}"/>
          </ac:spMkLst>
        </pc:spChg>
        <pc:spChg chg="mod">
          <ac:chgData name="Molnarova Valeria" userId="d6488527-174b-41e6-9233-6fcc55f600f1" providerId="ADAL" clId="{3E1BC621-A636-4DD5-83A5-C1BD7619FF35}" dt="2024-08-20T11:51:57.049" v="14" actId="14100"/>
          <ac:spMkLst>
            <pc:docMk/>
            <pc:sldMk cId="657155741" sldId="256"/>
            <ac:spMk id="6" creationId="{00000000-0000-0000-0000-000000000000}"/>
          </ac:spMkLst>
        </pc:spChg>
        <pc:picChg chg="add mod ord">
          <ac:chgData name="Molnarova Valeria" userId="d6488527-174b-41e6-9233-6fcc55f600f1" providerId="ADAL" clId="{3E1BC621-A636-4DD5-83A5-C1BD7619FF35}" dt="2024-08-20T11:52:27.276" v="16" actId="1076"/>
          <ac:picMkLst>
            <pc:docMk/>
            <pc:sldMk cId="657155741" sldId="256"/>
            <ac:picMk id="7" creationId="{90589D64-9207-800F-0C2A-0C87A7146C17}"/>
          </ac:picMkLst>
        </pc:picChg>
        <pc:picChg chg="add mod">
          <ac:chgData name="Molnarova Valeria" userId="d6488527-174b-41e6-9233-6fcc55f600f1" providerId="ADAL" clId="{3E1BC621-A636-4DD5-83A5-C1BD7619FF35}" dt="2024-08-20T12:12:23.364" v="102" actId="1076"/>
          <ac:picMkLst>
            <pc:docMk/>
            <pc:sldMk cId="657155741" sldId="256"/>
            <ac:picMk id="10" creationId="{0B80BBD1-1218-0BBE-8388-1ED464E06606}"/>
          </ac:picMkLst>
        </pc:picChg>
        <pc:picChg chg="add mod">
          <ac:chgData name="Molnarova Valeria" userId="d6488527-174b-41e6-9233-6fcc55f600f1" providerId="ADAL" clId="{3E1BC621-A636-4DD5-83A5-C1BD7619FF35}" dt="2024-08-20T12:12:32.397" v="105" actId="1076"/>
          <ac:picMkLst>
            <pc:docMk/>
            <pc:sldMk cId="657155741" sldId="256"/>
            <ac:picMk id="11" creationId="{0C148CF3-9017-F317-7303-B7B782A51C05}"/>
          </ac:picMkLst>
        </pc:picChg>
      </pc:sldChg>
      <pc:sldChg chg="modSp mod">
        <pc:chgData name="Molnarova Valeria" userId="d6488527-174b-41e6-9233-6fcc55f600f1" providerId="ADAL" clId="{3E1BC621-A636-4DD5-83A5-C1BD7619FF35}" dt="2024-08-21T11:14:33.063" v="111" actId="6549"/>
        <pc:sldMkLst>
          <pc:docMk/>
          <pc:sldMk cId="2372678523" sldId="269"/>
        </pc:sldMkLst>
        <pc:spChg chg="mod">
          <ac:chgData name="Molnarova Valeria" userId="d6488527-174b-41e6-9233-6fcc55f600f1" providerId="ADAL" clId="{3E1BC621-A636-4DD5-83A5-C1BD7619FF35}" dt="2024-08-21T11:14:33.063" v="111" actId="6549"/>
          <ac:spMkLst>
            <pc:docMk/>
            <pc:sldMk cId="2372678523" sldId="269"/>
            <ac:spMk id="10" creationId="{CFBDB245-D404-B9E1-0FE6-C52CAFD532F3}"/>
          </ac:spMkLst>
        </pc:spChg>
      </pc:sldChg>
      <pc:sldChg chg="addSp delSp modSp mod">
        <pc:chgData name="Molnarova Valeria" userId="d6488527-174b-41e6-9233-6fcc55f600f1" providerId="ADAL" clId="{3E1BC621-A636-4DD5-83A5-C1BD7619FF35}" dt="2024-08-23T07:25:58.875" v="137" actId="1076"/>
        <pc:sldMkLst>
          <pc:docMk/>
          <pc:sldMk cId="2406409354" sldId="274"/>
        </pc:sldMkLst>
        <pc:picChg chg="add mod">
          <ac:chgData name="Molnarova Valeria" userId="d6488527-174b-41e6-9233-6fcc55f600f1" providerId="ADAL" clId="{3E1BC621-A636-4DD5-83A5-C1BD7619FF35}" dt="2024-08-23T07:25:58.875" v="137" actId="1076"/>
          <ac:picMkLst>
            <pc:docMk/>
            <pc:sldMk cId="2406409354" sldId="274"/>
            <ac:picMk id="2" creationId="{37FA55B7-81B0-C16E-105A-0A27083299CB}"/>
          </ac:picMkLst>
        </pc:picChg>
        <pc:picChg chg="del">
          <ac:chgData name="Molnarova Valeria" userId="d6488527-174b-41e6-9233-6fcc55f600f1" providerId="ADAL" clId="{3E1BC621-A636-4DD5-83A5-C1BD7619FF35}" dt="2024-08-23T07:25:50.141" v="135" actId="478"/>
          <ac:picMkLst>
            <pc:docMk/>
            <pc:sldMk cId="2406409354" sldId="274"/>
            <ac:picMk id="5" creationId="{198A4702-936F-5E33-36F1-C6436690554D}"/>
          </ac:picMkLst>
        </pc:picChg>
      </pc:sldChg>
      <pc:sldChg chg="modSp mod">
        <pc:chgData name="Molnarova Valeria" userId="d6488527-174b-41e6-9233-6fcc55f600f1" providerId="ADAL" clId="{3E1BC621-A636-4DD5-83A5-C1BD7619FF35}" dt="2024-08-21T11:13:05.765" v="110" actId="14100"/>
        <pc:sldMkLst>
          <pc:docMk/>
          <pc:sldMk cId="3918845603" sldId="275"/>
        </pc:sldMkLst>
        <pc:spChg chg="mod">
          <ac:chgData name="Molnarova Valeria" userId="d6488527-174b-41e6-9233-6fcc55f600f1" providerId="ADAL" clId="{3E1BC621-A636-4DD5-83A5-C1BD7619FF35}" dt="2024-08-20T12:10:00.279" v="96" actId="20577"/>
          <ac:spMkLst>
            <pc:docMk/>
            <pc:sldMk cId="3918845603" sldId="275"/>
            <ac:spMk id="5" creationId="{9E62794E-D75B-3DC6-FB7C-81B7E70EE07D}"/>
          </ac:spMkLst>
        </pc:spChg>
        <pc:picChg chg="mod">
          <ac:chgData name="Molnarova Valeria" userId="d6488527-174b-41e6-9233-6fcc55f600f1" providerId="ADAL" clId="{3E1BC621-A636-4DD5-83A5-C1BD7619FF35}" dt="2024-08-21T11:13:05.765" v="110" actId="14100"/>
          <ac:picMkLst>
            <pc:docMk/>
            <pc:sldMk cId="3918845603" sldId="275"/>
            <ac:picMk id="10" creationId="{B9912CE1-9900-DAA7-94B1-9697C834C549}"/>
          </ac:picMkLst>
        </pc:picChg>
      </pc:sldChg>
      <pc:sldChg chg="modSp mod">
        <pc:chgData name="Molnarova Valeria" userId="d6488527-174b-41e6-9233-6fcc55f600f1" providerId="ADAL" clId="{3E1BC621-A636-4DD5-83A5-C1BD7619FF35}" dt="2024-08-21T11:14:58.461" v="115" actId="1035"/>
        <pc:sldMkLst>
          <pc:docMk/>
          <pc:sldMk cId="2747711129" sldId="280"/>
        </pc:sldMkLst>
        <pc:picChg chg="mod">
          <ac:chgData name="Molnarova Valeria" userId="d6488527-174b-41e6-9233-6fcc55f600f1" providerId="ADAL" clId="{3E1BC621-A636-4DD5-83A5-C1BD7619FF35}" dt="2024-08-21T11:14:58.461" v="115" actId="1035"/>
          <ac:picMkLst>
            <pc:docMk/>
            <pc:sldMk cId="2747711129" sldId="280"/>
            <ac:picMk id="3" creationId="{540312BF-A28E-4ACF-5C25-B531CFA1B0F0}"/>
          </ac:picMkLst>
        </pc:picChg>
      </pc:sldChg>
      <pc:sldChg chg="modSp mod">
        <pc:chgData name="Molnarova Valeria" userId="d6488527-174b-41e6-9233-6fcc55f600f1" providerId="ADAL" clId="{3E1BC621-A636-4DD5-83A5-C1BD7619FF35}" dt="2024-08-21T11:15:11.024" v="117" actId="208"/>
        <pc:sldMkLst>
          <pc:docMk/>
          <pc:sldMk cId="4195881627" sldId="281"/>
        </pc:sldMkLst>
        <pc:picChg chg="mod">
          <ac:chgData name="Molnarova Valeria" userId="d6488527-174b-41e6-9233-6fcc55f600f1" providerId="ADAL" clId="{3E1BC621-A636-4DD5-83A5-C1BD7619FF35}" dt="2024-08-21T11:15:11.024" v="117" actId="208"/>
          <ac:picMkLst>
            <pc:docMk/>
            <pc:sldMk cId="4195881627" sldId="281"/>
            <ac:picMk id="3" creationId="{7F18FD53-651E-D245-4BC4-411805583D85}"/>
          </ac:picMkLst>
        </pc:picChg>
        <pc:picChg chg="mod">
          <ac:chgData name="Molnarova Valeria" userId="d6488527-174b-41e6-9233-6fcc55f600f1" providerId="ADAL" clId="{3E1BC621-A636-4DD5-83A5-C1BD7619FF35}" dt="2024-08-21T11:15:09.039" v="116" actId="208"/>
          <ac:picMkLst>
            <pc:docMk/>
            <pc:sldMk cId="4195881627" sldId="281"/>
            <ac:picMk id="5" creationId="{A96D666C-05BD-EDF8-1E38-42710C26751C}"/>
          </ac:picMkLst>
        </pc:picChg>
      </pc:sldChg>
      <pc:sldChg chg="modSp mod">
        <pc:chgData name="Molnarova Valeria" userId="d6488527-174b-41e6-9233-6fcc55f600f1" providerId="ADAL" clId="{3E1BC621-A636-4DD5-83A5-C1BD7619FF35}" dt="2024-08-21T11:15:18.508" v="119" actId="208"/>
        <pc:sldMkLst>
          <pc:docMk/>
          <pc:sldMk cId="3362928702" sldId="282"/>
        </pc:sldMkLst>
        <pc:picChg chg="mod">
          <ac:chgData name="Molnarova Valeria" userId="d6488527-174b-41e6-9233-6fcc55f600f1" providerId="ADAL" clId="{3E1BC621-A636-4DD5-83A5-C1BD7619FF35}" dt="2024-08-21T11:15:18.508" v="119" actId="208"/>
          <ac:picMkLst>
            <pc:docMk/>
            <pc:sldMk cId="3362928702" sldId="282"/>
            <ac:picMk id="3" creationId="{678CCDE4-9EC7-DD5D-641F-1ACB1B9E9917}"/>
          </ac:picMkLst>
        </pc:picChg>
      </pc:sldChg>
      <pc:sldChg chg="modSp mod">
        <pc:chgData name="Molnarova Valeria" userId="d6488527-174b-41e6-9233-6fcc55f600f1" providerId="ADAL" clId="{3E1BC621-A636-4DD5-83A5-C1BD7619FF35}" dt="2024-08-20T11:53:44.383" v="17" actId="6549"/>
        <pc:sldMkLst>
          <pc:docMk/>
          <pc:sldMk cId="201762601" sldId="289"/>
        </pc:sldMkLst>
        <pc:spChg chg="mod">
          <ac:chgData name="Molnarova Valeria" userId="d6488527-174b-41e6-9233-6fcc55f600f1" providerId="ADAL" clId="{3E1BC621-A636-4DD5-83A5-C1BD7619FF35}" dt="2024-08-20T11:53:44.383" v="17" actId="6549"/>
          <ac:spMkLst>
            <pc:docMk/>
            <pc:sldMk cId="201762601" sldId="289"/>
            <ac:spMk id="6" creationId="{987D5254-6937-2E12-8F01-57204E74637D}"/>
          </ac:spMkLst>
        </pc:spChg>
      </pc:sldChg>
      <pc:sldChg chg="addSp delSp modSp mod">
        <pc:chgData name="Molnarova Valeria" userId="d6488527-174b-41e6-9233-6fcc55f600f1" providerId="ADAL" clId="{3E1BC621-A636-4DD5-83A5-C1BD7619FF35}" dt="2024-08-20T12:08:02.815" v="81"/>
        <pc:sldMkLst>
          <pc:docMk/>
          <pc:sldMk cId="1114098294" sldId="291"/>
        </pc:sldMkLst>
        <pc:spChg chg="add del mod ord">
          <ac:chgData name="Molnarova Valeria" userId="d6488527-174b-41e6-9233-6fcc55f600f1" providerId="ADAL" clId="{3E1BC621-A636-4DD5-83A5-C1BD7619FF35}" dt="2024-08-20T12:06:38.499" v="63" actId="478"/>
          <ac:spMkLst>
            <pc:docMk/>
            <pc:sldMk cId="1114098294" sldId="291"/>
            <ac:spMk id="2" creationId="{2CB3B7BF-DE04-DDF7-0F75-742F1C5D9046}"/>
          </ac:spMkLst>
        </pc:spChg>
        <pc:spChg chg="del">
          <ac:chgData name="Molnarova Valeria" userId="d6488527-174b-41e6-9233-6fcc55f600f1" providerId="ADAL" clId="{3E1BC621-A636-4DD5-83A5-C1BD7619FF35}" dt="2024-08-20T12:07:55.419" v="80" actId="478"/>
          <ac:spMkLst>
            <pc:docMk/>
            <pc:sldMk cId="1114098294" sldId="291"/>
            <ac:spMk id="3" creationId="{FEF14091-8CF4-4534-E99E-DBB6215693C7}"/>
          </ac:spMkLst>
        </pc:spChg>
        <pc:spChg chg="add del mod">
          <ac:chgData name="Molnarova Valeria" userId="d6488527-174b-41e6-9233-6fcc55f600f1" providerId="ADAL" clId="{3E1BC621-A636-4DD5-83A5-C1BD7619FF35}" dt="2024-08-20T12:07:23.180" v="76" actId="14100"/>
          <ac:spMkLst>
            <pc:docMk/>
            <pc:sldMk cId="1114098294" sldId="291"/>
            <ac:spMk id="7" creationId="{EEEBB3AA-EC85-83E1-5CAE-CBC22B352CA6}"/>
          </ac:spMkLst>
        </pc:spChg>
        <pc:spChg chg="mod">
          <ac:chgData name="Molnarova Valeria" userId="d6488527-174b-41e6-9233-6fcc55f600f1" providerId="ADAL" clId="{3E1BC621-A636-4DD5-83A5-C1BD7619FF35}" dt="2024-08-20T12:05:45.248" v="57"/>
          <ac:spMkLst>
            <pc:docMk/>
            <pc:sldMk cId="1114098294" sldId="291"/>
            <ac:spMk id="11" creationId="{0C2F84A0-E253-2D68-ECB3-CED4F161B71F}"/>
          </ac:spMkLst>
        </pc:spChg>
        <pc:spChg chg="add mod">
          <ac:chgData name="Molnarova Valeria" userId="d6488527-174b-41e6-9233-6fcc55f600f1" providerId="ADAL" clId="{3E1BC621-A636-4DD5-83A5-C1BD7619FF35}" dt="2024-08-20T12:08:02.815" v="81"/>
          <ac:spMkLst>
            <pc:docMk/>
            <pc:sldMk cId="1114098294" sldId="291"/>
            <ac:spMk id="12" creationId="{7FA217D5-4E5C-C9AF-1139-A974A50D439A}"/>
          </ac:spMkLst>
        </pc:spChg>
        <pc:grpChg chg="add del mod ord">
          <ac:chgData name="Molnarova Valeria" userId="d6488527-174b-41e6-9233-6fcc55f600f1" providerId="ADAL" clId="{3E1BC621-A636-4DD5-83A5-C1BD7619FF35}" dt="2024-08-20T12:07:28.613" v="78" actId="478"/>
          <ac:grpSpMkLst>
            <pc:docMk/>
            <pc:sldMk cId="1114098294" sldId="291"/>
            <ac:grpSpMk id="9" creationId="{8164FF60-B7BC-C5C2-52C4-59798474819B}"/>
          </ac:grpSpMkLst>
        </pc:grpChg>
        <pc:picChg chg="mod ord">
          <ac:chgData name="Molnarova Valeria" userId="d6488527-174b-41e6-9233-6fcc55f600f1" providerId="ADAL" clId="{3E1BC621-A636-4DD5-83A5-C1BD7619FF35}" dt="2024-08-20T12:07:27.464" v="77" actId="167"/>
          <ac:picMkLst>
            <pc:docMk/>
            <pc:sldMk cId="1114098294" sldId="291"/>
            <ac:picMk id="5" creationId="{4ED2E2DB-62D2-0B42-3EAF-2A306F7BCE71}"/>
          </ac:picMkLst>
        </pc:picChg>
        <pc:picChg chg="mod">
          <ac:chgData name="Molnarova Valeria" userId="d6488527-174b-41e6-9233-6fcc55f600f1" providerId="ADAL" clId="{3E1BC621-A636-4DD5-83A5-C1BD7619FF35}" dt="2024-08-20T12:05:45.248" v="57"/>
          <ac:picMkLst>
            <pc:docMk/>
            <pc:sldMk cId="1114098294" sldId="291"/>
            <ac:picMk id="10" creationId="{1840D5D8-DE85-8CFB-3034-FF7DB51E3395}"/>
          </ac:picMkLst>
        </pc:picChg>
      </pc:sldChg>
      <pc:sldChg chg="modSp mod addCm modCm">
        <pc:chgData name="Molnarova Valeria" userId="d6488527-174b-41e6-9233-6fcc55f600f1" providerId="ADAL" clId="{3E1BC621-A636-4DD5-83A5-C1BD7619FF35}" dt="2024-08-27T08:30:50.012" v="172"/>
        <pc:sldMkLst>
          <pc:docMk/>
          <pc:sldMk cId="2899533649" sldId="298"/>
        </pc:sldMkLst>
        <pc:spChg chg="mod">
          <ac:chgData name="Molnarova Valeria" userId="d6488527-174b-41e6-9233-6fcc55f600f1" providerId="ADAL" clId="{3E1BC621-A636-4DD5-83A5-C1BD7619FF35}" dt="2024-08-27T08:28:41.448" v="170" actId="6549"/>
          <ac:spMkLst>
            <pc:docMk/>
            <pc:sldMk cId="2899533649" sldId="298"/>
            <ac:spMk id="14" creationId="{F3EC1104-2BE3-6E75-70D4-404D32726C32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olnarova Valeria" userId="d6488527-174b-41e6-9233-6fcc55f600f1" providerId="ADAL" clId="{3E1BC621-A636-4DD5-83A5-C1BD7619FF35}" dt="2024-08-20T11:56:38.777" v="31" actId="20577"/>
              <pc2:cmMkLst xmlns:pc2="http://schemas.microsoft.com/office/powerpoint/2019/9/main/command">
                <pc:docMk/>
                <pc:sldMk cId="2899533649" sldId="298"/>
                <pc2:cmMk id="{62377509-B953-4F5F-A081-9B87C8973ECE}"/>
              </pc2:cmMkLst>
            </pc226:cmChg>
            <pc226:cmChg xmlns:pc226="http://schemas.microsoft.com/office/powerpoint/2022/06/main/command" chg="add">
              <pc226:chgData name="Molnarova Valeria" userId="d6488527-174b-41e6-9233-6fcc55f600f1" providerId="ADAL" clId="{3E1BC621-A636-4DD5-83A5-C1BD7619FF35}" dt="2024-08-27T08:30:41.326" v="171"/>
              <pc2:cmMkLst xmlns:pc2="http://schemas.microsoft.com/office/powerpoint/2019/9/main/command">
                <pc:docMk/>
                <pc:sldMk cId="2899533649" sldId="298"/>
                <pc2:cmMk id="{9B193C11-6B0E-4A61-8807-99301D2690A9}"/>
              </pc2:cmMkLst>
            </pc226:cmChg>
            <pc226:cmChg xmlns:pc226="http://schemas.microsoft.com/office/powerpoint/2022/06/main/command" chg="add">
              <pc226:chgData name="Molnarova Valeria" userId="d6488527-174b-41e6-9233-6fcc55f600f1" providerId="ADAL" clId="{3E1BC621-A636-4DD5-83A5-C1BD7619FF35}" dt="2024-08-27T08:30:50.012" v="172"/>
              <pc2:cmMkLst xmlns:pc2="http://schemas.microsoft.com/office/powerpoint/2019/9/main/command">
                <pc:docMk/>
                <pc:sldMk cId="2899533649" sldId="298"/>
                <pc2:cmMk id="{E9B2AFC8-DF43-4B85-976B-0D3D0E8CD310}"/>
              </pc2:cmMkLst>
            </pc226:cmChg>
            <pc226:cmChg xmlns:pc226="http://schemas.microsoft.com/office/powerpoint/2022/06/main/command" chg="add">
              <pc226:chgData name="Molnarova Valeria" userId="d6488527-174b-41e6-9233-6fcc55f600f1" providerId="ADAL" clId="{3E1BC621-A636-4DD5-83A5-C1BD7619FF35}" dt="2024-08-20T11:57:35.092" v="34"/>
              <pc2:cmMkLst xmlns:pc2="http://schemas.microsoft.com/office/powerpoint/2019/9/main/command">
                <pc:docMk/>
                <pc:sldMk cId="2899533649" sldId="298"/>
                <pc2:cmMk id="{C1ECA2D6-A337-44AD-BE71-310A43602CD8}"/>
              </pc2:cmMkLst>
            </pc226:cmChg>
          </p:ext>
        </pc:extLst>
      </pc:sldChg>
      <pc:sldChg chg="modSp mod">
        <pc:chgData name="Molnarova Valeria" userId="d6488527-174b-41e6-9233-6fcc55f600f1" providerId="ADAL" clId="{3E1BC621-A636-4DD5-83A5-C1BD7619FF35}" dt="2024-08-22T14:24:56.323" v="132" actId="948"/>
        <pc:sldMkLst>
          <pc:docMk/>
          <pc:sldMk cId="85374073" sldId="306"/>
        </pc:sldMkLst>
        <pc:spChg chg="mod">
          <ac:chgData name="Molnarova Valeria" userId="d6488527-174b-41e6-9233-6fcc55f600f1" providerId="ADAL" clId="{3E1BC621-A636-4DD5-83A5-C1BD7619FF35}" dt="2024-08-22T14:24:56.323" v="132" actId="948"/>
          <ac:spMkLst>
            <pc:docMk/>
            <pc:sldMk cId="85374073" sldId="306"/>
            <ac:spMk id="4" creationId="{25B273D0-D186-58FF-2C11-62B550AEA57E}"/>
          </ac:spMkLst>
        </pc:spChg>
      </pc:sldChg>
      <pc:sldChg chg="modSp mod">
        <pc:chgData name="Molnarova Valeria" userId="d6488527-174b-41e6-9233-6fcc55f600f1" providerId="ADAL" clId="{3E1BC621-A636-4DD5-83A5-C1BD7619FF35}" dt="2024-08-22T14:25:42.005" v="134" actId="20577"/>
        <pc:sldMkLst>
          <pc:docMk/>
          <pc:sldMk cId="3669749830" sldId="307"/>
        </pc:sldMkLst>
        <pc:spChg chg="mod">
          <ac:chgData name="Molnarova Valeria" userId="d6488527-174b-41e6-9233-6fcc55f600f1" providerId="ADAL" clId="{3E1BC621-A636-4DD5-83A5-C1BD7619FF35}" dt="2024-08-20T11:59:37.535" v="41" actId="1076"/>
          <ac:spMkLst>
            <pc:docMk/>
            <pc:sldMk cId="3669749830" sldId="307"/>
            <ac:spMk id="4" creationId="{91284E8F-711D-2256-57EE-CF488744C19A}"/>
          </ac:spMkLst>
        </pc:spChg>
        <pc:spChg chg="mod">
          <ac:chgData name="Molnarova Valeria" userId="d6488527-174b-41e6-9233-6fcc55f600f1" providerId="ADAL" clId="{3E1BC621-A636-4DD5-83A5-C1BD7619FF35}" dt="2024-08-22T14:25:42.005" v="134" actId="20577"/>
          <ac:spMkLst>
            <pc:docMk/>
            <pc:sldMk cId="3669749830" sldId="307"/>
            <ac:spMk id="7" creationId="{F31EC380-0AC5-9800-623D-0703585932FC}"/>
          </ac:spMkLst>
        </pc:spChg>
      </pc:sldChg>
      <pc:sldChg chg="modSp mod">
        <pc:chgData name="Molnarova Valeria" userId="d6488527-174b-41e6-9233-6fcc55f600f1" providerId="ADAL" clId="{3E1BC621-A636-4DD5-83A5-C1BD7619FF35}" dt="2024-08-20T12:02:22.510" v="50" actId="208"/>
        <pc:sldMkLst>
          <pc:docMk/>
          <pc:sldMk cId="758528123" sldId="309"/>
        </pc:sldMkLst>
        <pc:picChg chg="mod">
          <ac:chgData name="Molnarova Valeria" userId="d6488527-174b-41e6-9233-6fcc55f600f1" providerId="ADAL" clId="{3E1BC621-A636-4DD5-83A5-C1BD7619FF35}" dt="2024-08-20T12:02:17.451" v="48" actId="208"/>
          <ac:picMkLst>
            <pc:docMk/>
            <pc:sldMk cId="758528123" sldId="309"/>
            <ac:picMk id="6" creationId="{AF9064CB-9A4C-04A2-429C-EAAC240614E6}"/>
          </ac:picMkLst>
        </pc:picChg>
        <pc:picChg chg="mod">
          <ac:chgData name="Molnarova Valeria" userId="d6488527-174b-41e6-9233-6fcc55f600f1" providerId="ADAL" clId="{3E1BC621-A636-4DD5-83A5-C1BD7619FF35}" dt="2024-08-20T12:02:19.305" v="49" actId="208"/>
          <ac:picMkLst>
            <pc:docMk/>
            <pc:sldMk cId="758528123" sldId="309"/>
            <ac:picMk id="8" creationId="{4188EDB2-8210-7F4C-72F2-1A3B5346E4ED}"/>
          </ac:picMkLst>
        </pc:picChg>
        <pc:picChg chg="mod">
          <ac:chgData name="Molnarova Valeria" userId="d6488527-174b-41e6-9233-6fcc55f600f1" providerId="ADAL" clId="{3E1BC621-A636-4DD5-83A5-C1BD7619FF35}" dt="2024-08-20T12:02:22.510" v="50" actId="208"/>
          <ac:picMkLst>
            <pc:docMk/>
            <pc:sldMk cId="758528123" sldId="309"/>
            <ac:picMk id="10" creationId="{01C1835A-C621-59A4-C158-06F1DBF38DE8}"/>
          </ac:picMkLst>
        </pc:picChg>
        <pc:picChg chg="mod">
          <ac:chgData name="Molnarova Valeria" userId="d6488527-174b-41e6-9233-6fcc55f600f1" providerId="ADAL" clId="{3E1BC621-A636-4DD5-83A5-C1BD7619FF35}" dt="2024-08-20T12:02:22.510" v="50" actId="208"/>
          <ac:picMkLst>
            <pc:docMk/>
            <pc:sldMk cId="758528123" sldId="309"/>
            <ac:picMk id="12" creationId="{4DBF29E9-334E-866E-0264-C66F99D23E13}"/>
          </ac:picMkLst>
        </pc:picChg>
        <pc:picChg chg="mod">
          <ac:chgData name="Molnarova Valeria" userId="d6488527-174b-41e6-9233-6fcc55f600f1" providerId="ADAL" clId="{3E1BC621-A636-4DD5-83A5-C1BD7619FF35}" dt="2024-08-20T12:02:22.510" v="50" actId="208"/>
          <ac:picMkLst>
            <pc:docMk/>
            <pc:sldMk cId="758528123" sldId="309"/>
            <ac:picMk id="17" creationId="{4165915B-E1EC-C383-BD16-63C3F7CA8C2C}"/>
          </ac:picMkLst>
        </pc:picChg>
      </pc:sldChg>
      <pc:sldChg chg="addSp delSp modSp mod">
        <pc:chgData name="Molnarova Valeria" userId="d6488527-174b-41e6-9233-6fcc55f600f1" providerId="ADAL" clId="{3E1BC621-A636-4DD5-83A5-C1BD7619FF35}" dt="2024-08-27T08:37:43.866" v="182" actId="5793"/>
        <pc:sldMkLst>
          <pc:docMk/>
          <pc:sldMk cId="385473879" sldId="311"/>
        </pc:sldMkLst>
        <pc:spChg chg="mod">
          <ac:chgData name="Molnarova Valeria" userId="d6488527-174b-41e6-9233-6fcc55f600f1" providerId="ADAL" clId="{3E1BC621-A636-4DD5-83A5-C1BD7619FF35}" dt="2024-08-27T08:37:43.866" v="182" actId="5793"/>
          <ac:spMkLst>
            <pc:docMk/>
            <pc:sldMk cId="385473879" sldId="311"/>
            <ac:spMk id="6" creationId="{298AE3E4-71EF-EACC-50DB-D31503B065B0}"/>
          </ac:spMkLst>
        </pc:spChg>
        <pc:picChg chg="add mod">
          <ac:chgData name="Molnarova Valeria" userId="d6488527-174b-41e6-9233-6fcc55f600f1" providerId="ADAL" clId="{3E1BC621-A636-4DD5-83A5-C1BD7619FF35}" dt="2024-08-23T07:36:32.960" v="143" actId="1076"/>
          <ac:picMkLst>
            <pc:docMk/>
            <pc:sldMk cId="385473879" sldId="311"/>
            <ac:picMk id="4" creationId="{8A1574B2-626B-433C-9817-9741DC396197}"/>
          </ac:picMkLst>
        </pc:picChg>
        <pc:picChg chg="del">
          <ac:chgData name="Molnarova Valeria" userId="d6488527-174b-41e6-9233-6fcc55f600f1" providerId="ADAL" clId="{3E1BC621-A636-4DD5-83A5-C1BD7619FF35}" dt="2024-08-23T07:35:48.809" v="140" actId="478"/>
          <ac:picMkLst>
            <pc:docMk/>
            <pc:sldMk cId="385473879" sldId="311"/>
            <ac:picMk id="7" creationId="{241F714E-3217-4368-FCFF-199B3E2952E1}"/>
          </ac:picMkLst>
        </pc:picChg>
        <pc:picChg chg="add mod">
          <ac:chgData name="Molnarova Valeria" userId="d6488527-174b-41e6-9233-6fcc55f600f1" providerId="ADAL" clId="{3E1BC621-A636-4DD5-83A5-C1BD7619FF35}" dt="2024-08-23T07:36:30.100" v="142" actId="1076"/>
          <ac:picMkLst>
            <pc:docMk/>
            <pc:sldMk cId="385473879" sldId="311"/>
            <ac:picMk id="9" creationId="{7887FE15-0366-A257-A23B-D5115EEB85DF}"/>
          </ac:picMkLst>
        </pc:picChg>
      </pc:sldChg>
      <pc:sldChg chg="modSp mod">
        <pc:chgData name="Molnarova Valeria" userId="d6488527-174b-41e6-9233-6fcc55f600f1" providerId="ADAL" clId="{3E1BC621-A636-4DD5-83A5-C1BD7619FF35}" dt="2024-08-21T11:10:21.522" v="107" actId="6549"/>
        <pc:sldMkLst>
          <pc:docMk/>
          <pc:sldMk cId="1481648425" sldId="315"/>
        </pc:sldMkLst>
        <pc:spChg chg="mod">
          <ac:chgData name="Molnarova Valeria" userId="d6488527-174b-41e6-9233-6fcc55f600f1" providerId="ADAL" clId="{3E1BC621-A636-4DD5-83A5-C1BD7619FF35}" dt="2024-08-21T11:10:21.522" v="107" actId="6549"/>
          <ac:spMkLst>
            <pc:docMk/>
            <pc:sldMk cId="1481648425" sldId="315"/>
            <ac:spMk id="7" creationId="{18BA1B19-025C-9B1B-1704-FD82B678466A}"/>
          </ac:spMkLst>
        </pc:spChg>
      </pc:sldChg>
      <pc:sldChg chg="modSp mod addCm modCm">
        <pc:chgData name="Molnarova Valeria" userId="d6488527-174b-41e6-9233-6fcc55f600f1" providerId="ADAL" clId="{3E1BC621-A636-4DD5-83A5-C1BD7619FF35}" dt="2024-08-20T12:07:43.549" v="79" actId="1076"/>
        <pc:sldMkLst>
          <pc:docMk/>
          <pc:sldMk cId="1018652160" sldId="316"/>
        </pc:sldMkLst>
        <pc:spChg chg="mod">
          <ac:chgData name="Molnarova Valeria" userId="d6488527-174b-41e6-9233-6fcc55f600f1" providerId="ADAL" clId="{3E1BC621-A636-4DD5-83A5-C1BD7619FF35}" dt="2024-08-20T12:07:43.549" v="79" actId="1076"/>
          <ac:spMkLst>
            <pc:docMk/>
            <pc:sldMk cId="1018652160" sldId="316"/>
            <ac:spMk id="2" creationId="{F0A15335-FF9C-112B-2FB0-3332A3C761EE}"/>
          </ac:spMkLst>
        </pc:spChg>
        <pc:spChg chg="mod">
          <ac:chgData name="Molnarova Valeria" userId="d6488527-174b-41e6-9233-6fcc55f600f1" providerId="ADAL" clId="{3E1BC621-A636-4DD5-83A5-C1BD7619FF35}" dt="2024-08-20T12:02:29.300" v="51" actId="208"/>
          <ac:spMkLst>
            <pc:docMk/>
            <pc:sldMk cId="1018652160" sldId="316"/>
            <ac:spMk id="8" creationId="{122F9F89-B946-A165-BDFF-94DDC61D2E15}"/>
          </ac:spMkLst>
        </pc:spChg>
        <pc:grpChg chg="mod">
          <ac:chgData name="Molnarova Valeria" userId="d6488527-174b-41e6-9233-6fcc55f600f1" providerId="ADAL" clId="{3E1BC621-A636-4DD5-83A5-C1BD7619FF35}" dt="2024-08-20T12:02:50.154" v="52" actId="1076"/>
          <ac:grpSpMkLst>
            <pc:docMk/>
            <pc:sldMk cId="1018652160" sldId="316"/>
            <ac:grpSpMk id="9" creationId="{6F9055B5-AAF6-C97D-14C4-7D242F394A50}"/>
          </ac:grpSpMkLst>
        </pc:grpChg>
        <pc:picChg chg="mod">
          <ac:chgData name="Molnarova Valeria" userId="d6488527-174b-41e6-9233-6fcc55f600f1" providerId="ADAL" clId="{3E1BC621-A636-4DD5-83A5-C1BD7619FF35}" dt="2024-08-20T12:02:29.300" v="51" actId="208"/>
          <ac:picMkLst>
            <pc:docMk/>
            <pc:sldMk cId="1018652160" sldId="316"/>
            <ac:picMk id="7" creationId="{B478E896-FC3A-42C0-52C7-E25258653CB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Molnarova Valeria" userId="d6488527-174b-41e6-9233-6fcc55f600f1" providerId="ADAL" clId="{3E1BC621-A636-4DD5-83A5-C1BD7619FF35}" dt="2024-08-20T12:05:36.862" v="56"/>
              <pc2:cmMkLst xmlns:pc2="http://schemas.microsoft.com/office/powerpoint/2019/9/main/command">
                <pc:docMk/>
                <pc:sldMk cId="1018652160" sldId="316"/>
                <pc2:cmMk id="{730D172B-0BA9-4CAB-823F-32A0EA2B34F2}"/>
              </pc2:cmMkLst>
            </pc226:cmChg>
          </p:ext>
        </pc:extLst>
      </pc:sldChg>
      <pc:sldChg chg="addCm">
        <pc:chgData name="Molnarova Valeria" userId="d6488527-174b-41e6-9233-6fcc55f600f1" providerId="ADAL" clId="{3E1BC621-A636-4DD5-83A5-C1BD7619FF35}" dt="2024-08-27T08:32:04.754" v="173"/>
        <pc:sldMkLst>
          <pc:docMk/>
          <pc:sldMk cId="1511618030" sldId="32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olnarova Valeria" userId="d6488527-174b-41e6-9233-6fcc55f600f1" providerId="ADAL" clId="{3E1BC621-A636-4DD5-83A5-C1BD7619FF35}" dt="2024-08-27T08:32:04.754" v="173"/>
              <pc2:cmMkLst xmlns:pc2="http://schemas.microsoft.com/office/powerpoint/2019/9/main/command">
                <pc:docMk/>
                <pc:sldMk cId="1511618030" sldId="322"/>
                <pc2:cmMk id="{5BF3914F-52D2-4592-B45D-4515ED10D829}"/>
              </pc2:cmMkLst>
            </pc226:cmChg>
          </p:ext>
        </pc:extLst>
      </pc:sldChg>
      <pc:sldChg chg="modSp mod">
        <pc:chgData name="Molnarova Valeria" userId="d6488527-174b-41e6-9233-6fcc55f600f1" providerId="ADAL" clId="{3E1BC621-A636-4DD5-83A5-C1BD7619FF35}" dt="2024-08-20T12:08:54.918" v="91" actId="120"/>
        <pc:sldMkLst>
          <pc:docMk/>
          <pc:sldMk cId="3523965423" sldId="323"/>
        </pc:sldMkLst>
        <pc:spChg chg="mod">
          <ac:chgData name="Molnarova Valeria" userId="d6488527-174b-41e6-9233-6fcc55f600f1" providerId="ADAL" clId="{3E1BC621-A636-4DD5-83A5-C1BD7619FF35}" dt="2024-08-20T12:08:54.918" v="91" actId="120"/>
          <ac:spMkLst>
            <pc:docMk/>
            <pc:sldMk cId="3523965423" sldId="323"/>
            <ac:spMk id="2" creationId="{A42A1F33-AB60-7013-A094-D304CA5F7698}"/>
          </ac:spMkLst>
        </pc:spChg>
      </pc:sldChg>
      <pc:sldChg chg="modSp mod">
        <pc:chgData name="Molnarova Valeria" userId="d6488527-174b-41e6-9233-6fcc55f600f1" providerId="ADAL" clId="{3E1BC621-A636-4DD5-83A5-C1BD7619FF35}" dt="2024-08-20T12:09:11.186" v="95" actId="6549"/>
        <pc:sldMkLst>
          <pc:docMk/>
          <pc:sldMk cId="172151510" sldId="324"/>
        </pc:sldMkLst>
        <pc:spChg chg="mod">
          <ac:chgData name="Molnarova Valeria" userId="d6488527-174b-41e6-9233-6fcc55f600f1" providerId="ADAL" clId="{3E1BC621-A636-4DD5-83A5-C1BD7619FF35}" dt="2024-08-20T12:09:11.186" v="95" actId="6549"/>
          <ac:spMkLst>
            <pc:docMk/>
            <pc:sldMk cId="172151510" sldId="324"/>
            <ac:spMk id="6" creationId="{2DB3DDD8-9060-2AA3-1016-5A0C54E26575}"/>
          </ac:spMkLst>
        </pc:spChg>
      </pc:sldChg>
      <pc:sldChg chg="modSp mod">
        <pc:chgData name="Molnarova Valeria" userId="d6488527-174b-41e6-9233-6fcc55f600f1" providerId="ADAL" clId="{3E1BC621-A636-4DD5-83A5-C1BD7619FF35}" dt="2024-08-20T11:57:54.318" v="35" actId="14100"/>
        <pc:sldMkLst>
          <pc:docMk/>
          <pc:sldMk cId="1835128477" sldId="326"/>
        </pc:sldMkLst>
        <pc:picChg chg="mod">
          <ac:chgData name="Molnarova Valeria" userId="d6488527-174b-41e6-9233-6fcc55f600f1" providerId="ADAL" clId="{3E1BC621-A636-4DD5-83A5-C1BD7619FF35}" dt="2024-08-20T11:57:54.318" v="35" actId="14100"/>
          <ac:picMkLst>
            <pc:docMk/>
            <pc:sldMk cId="1835128477" sldId="326"/>
            <ac:picMk id="3" creationId="{2538E4B6-E0A6-AD4E-85A8-BC1268A150B6}"/>
          </ac:picMkLst>
        </pc:picChg>
      </pc:sldChg>
      <pc:sldChg chg="modSp mod">
        <pc:chgData name="Molnarova Valeria" userId="d6488527-174b-41e6-9233-6fcc55f600f1" providerId="ADAL" clId="{3E1BC621-A636-4DD5-83A5-C1BD7619FF35}" dt="2024-08-20T11:58:10.418" v="39" actId="14100"/>
        <pc:sldMkLst>
          <pc:docMk/>
          <pc:sldMk cId="1617124320" sldId="327"/>
        </pc:sldMkLst>
        <pc:spChg chg="mod">
          <ac:chgData name="Molnarova Valeria" userId="d6488527-174b-41e6-9233-6fcc55f600f1" providerId="ADAL" clId="{3E1BC621-A636-4DD5-83A5-C1BD7619FF35}" dt="2024-08-20T11:58:10.418" v="39" actId="14100"/>
          <ac:spMkLst>
            <pc:docMk/>
            <pc:sldMk cId="1617124320" sldId="327"/>
            <ac:spMk id="4" creationId="{1129D3AA-5FDA-C0A9-C53F-CC80805E168E}"/>
          </ac:spMkLst>
        </pc:spChg>
        <pc:picChg chg="mod">
          <ac:chgData name="Molnarova Valeria" userId="d6488527-174b-41e6-9233-6fcc55f600f1" providerId="ADAL" clId="{3E1BC621-A636-4DD5-83A5-C1BD7619FF35}" dt="2024-08-20T11:58:03.184" v="37" actId="1076"/>
          <ac:picMkLst>
            <pc:docMk/>
            <pc:sldMk cId="1617124320" sldId="327"/>
            <ac:picMk id="3" creationId="{C44ADB26-4101-78B0-3FF7-E0586B135081}"/>
          </ac:picMkLst>
        </pc:picChg>
      </pc:sldChg>
    </pc:docChg>
  </pc:docChgLst>
</pc:chgInfo>
</file>

<file path=ppt/comments/modernComment_13C_3CB7660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30D172B-0BA9-4CAB-823F-32A0EA2B34F2}" authorId="{ECD9D701-EC95-2A1A-2175-6E2BFF039C58}" created="2024-08-20T12:03:46.26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018652160" sldId="316"/>
      <ac:spMk id="4" creationId="{1DBB2EEE-1124-85F4-04E2-BB67567785C1}"/>
      <ac:txMk cp="23" len="46">
        <ac:context len="70" hash="3855532858"/>
      </ac:txMk>
    </ac:txMkLst>
    <p188:pos x="9452883" y="150905"/>
    <p188:txBody>
      <a:bodyPr/>
      <a:lstStyle/>
      <a:p>
        <a:r>
          <a:rPr lang="sk-SK"/>
          <a:t>Ukážka objektu GN z KN „ŠPANIA“ na mape 1:2880 s atribútovou tabuľkou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7795EB-93A8-4FF6-A116-00DCDFD12640}" type="datetimeFigureOut">
              <a:rPr lang="sk-SK" smtClean="0"/>
              <a:t>3. 9. 2024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D76E7-5709-43FF-8F74-B34E49DE0E5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7920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33821-597E-4B4F-8572-5DA1CB1835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" y="950976"/>
            <a:ext cx="6509385" cy="3556730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C38D70-8FF5-47D7-A0DD-087A227BC9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572000"/>
            <a:ext cx="6481953" cy="1485900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5B485-516D-48B7-AF1D-69AEEA351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4A2F0-6910-4DA9-A972-2AE67B202A5D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614DDB-2831-4FF8-9DA7-0449659D7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178F6-65BA-4964-80E2-DB6EA335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01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7F1B-6F93-4E6E-8C8C-D01A9DEB6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7D2968-FE85-492F-A77B-1771F4EAA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48641" y="2028826"/>
            <a:ext cx="11094348" cy="402907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2DA2-B1FB-45C6-B10C-141AC2BFB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8093D-C9D1-4BC2-ABCE-745552FD4D39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A6D78-CE47-4CA7-B3B6-AFAE517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EDC5C0-8780-4819-A8FC-32A0141D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50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B8F9A8-05F2-4F79-B689-1FA2F3196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72612" y="952499"/>
            <a:ext cx="2207417" cy="51054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615BC-61CD-4D59-8E85-B59072E2B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57924" y="952499"/>
            <a:ext cx="8914688" cy="51054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F81C46-8CC0-4B79-AF2E-84C86C6A8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F9A61-D7E9-4BD5-901C-41BD7725F045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A76817-4D29-4888-B68C-A35F5A06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A0B21A-30A9-4173-9E3F-D985B86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68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A45AC-24E0-45A1-90C3-7BF96C3F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018E1-7CA3-4B5E-9683-554FDFC63E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5D32D-7150-4DF2-B992-A2B4F5605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52557-9CA3-469D-A796-A86F9A2AB2DD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03F0C-FCA3-464C-B6ED-864DB51E7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1006-DAE1-4326-B1AE-FD527A65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73B84-BE32-464A-A765-975C21B5C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923" y="952500"/>
            <a:ext cx="6678695" cy="3962398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0145C2-97CF-4887-904A-8ADC80525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3860" y="952501"/>
            <a:ext cx="3500440" cy="396239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24559-DA32-4398-A8EE-EED2469D6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C0ABB-939D-40C2-B222-A009E2465315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967BE1-F1AC-4732-B52E-1C7D63DEF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13C03-DDF0-48C6-B1BF-D28875F82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760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6F411-42B3-4A17-BE7E-861BE7E7D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E0603-F4C0-40AC-A53E-40449D53D7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2029968"/>
            <a:ext cx="5281506" cy="4148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C5634-2887-4182-A9BE-B382357D4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928" y="2029968"/>
            <a:ext cx="5281506" cy="4148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6B6E74-28E1-4684-B515-4265ED7B1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0209-4516-4617-AC59-915D156BABCA}" type="datetime1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D375EA-A8F8-485D-A82F-CD85D4C9E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D9E4B0-F5E3-407F-A548-B616E774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00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2161A-7627-4D64-AF08-10D702AFE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59" y="950976"/>
            <a:ext cx="10802729" cy="8817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3B6884-07D8-4CC4-BE99-516F1433B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2918" y="1832772"/>
            <a:ext cx="5281507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82C638-B5A8-4F8C-85AE-33BEAF54C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8640" y="2600531"/>
            <a:ext cx="528150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0D1933-A703-4BDC-A697-728E899EED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927" y="1832772"/>
            <a:ext cx="5283202" cy="742638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1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925DBD-4D51-4A2D-B1E4-6D094CD1E8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927" y="2600531"/>
            <a:ext cx="52832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2636E2-E26E-42F7-9E05-3F756C7D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956B8-00F0-4CCD-BBD0-4A80A7D4F3EF}" type="datetime1">
              <a:rPr lang="en-US" smtClean="0"/>
              <a:t>9/3/2024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7281B-0E5C-421E-AFFE-775F57C5D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483462-E410-4DC7-AE53-27AABECFE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9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FA68-31B5-48C5-929A-842FDF0F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5A2600-419E-46E9-946F-FBDEDBA1D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8E3C4-1257-4927-A4D7-59669E4CFDEB}" type="datetime1">
              <a:rPr lang="en-US" smtClean="0"/>
              <a:t>9/3/2024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5F9A9-98FF-4653-A570-9F351A1AB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D44457-95F1-4B15-A647-B14F91F7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68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EABA-1008-4E49-9184-3A946ECD7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102D0-EE75-498A-A2E2-B599853B1B9B}" type="datetime1">
              <a:rPr lang="en-US" smtClean="0"/>
              <a:t>9/3/2024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5C3BD0-269D-4127-B5F7-84B0D8A74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23447-C740-4495-93EC-7252B1B9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47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155-71E7-4F0A-BB62-933743CF6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952500"/>
            <a:ext cx="4124084" cy="2362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B6D44-5A1E-4176-8766-4B81E045D5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952500"/>
            <a:ext cx="5934074" cy="49085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10EC6-11DD-4B5D-A2D2-4DCF73E58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DFCDF-666E-4DB4-A1C0-79D40A007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8F470-58AA-4E55-B30D-34D5A0247564}" type="datetime1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A69AC-15E6-4B19-A59D-DBDBE923D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9F0EE-74DE-4FEC-81E9-E40D53397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3CA4F-6508-4AD6-8367-A0288D888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952500"/>
            <a:ext cx="4124084" cy="2397918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06BFCD-2F93-4D99-89EA-F0359FB782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2119" y="987425"/>
            <a:ext cx="602218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F4C1F7-1272-41C8-8C29-676316D02D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1" y="3429000"/>
            <a:ext cx="4124084" cy="24399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DD491-0FE6-4B42-AAA6-B698E46F1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6FD2B-D2CB-46F0-8589-9975389EE021}" type="datetime1">
              <a:rPr lang="en-US" smtClean="0"/>
              <a:t>9/3/2024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58F83F-4E9F-4607-A69B-DFC932560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24484-C6E4-4D8A-BDAB-09B1FBB43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95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90E843-90BA-4A7D-8F9F-FFE49387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39" y="950976"/>
            <a:ext cx="10995659" cy="1077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F7CA62-9B55-49B4-94B6-EAAF7D5AE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1" y="2028826"/>
            <a:ext cx="10995660" cy="4029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CEA03-AAFA-4A69-A3DA-1DD0EF273F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88729" y="6449535"/>
            <a:ext cx="2983095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DFF5BFD6-18C7-4115-B764-1D54D76B723F}" type="datetime1">
              <a:rPr lang="en-US" smtClean="0"/>
              <a:t>9/3/2024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97F43-1ECB-4FC2-863E-26CEE24A0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7924" y="1737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7F9D8-4B2E-4871-B2AE-EFC06BE231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10710" y="6449535"/>
            <a:ext cx="932279" cy="30845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CB39E08-E0E5-4B1A-8F7D-08FE7678A3B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62919E4-C488-4107-9EF1-66152F848008}"/>
              </a:ext>
            </a:extLst>
          </p:cNvPr>
          <p:cNvCxnSpPr>
            <a:cxnSpLocks/>
          </p:cNvCxnSpPr>
          <p:nvPr/>
        </p:nvCxnSpPr>
        <p:spPr>
          <a:xfrm>
            <a:off x="643467" y="678719"/>
            <a:ext cx="1090506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F79732-4088-424C-A653-4534E4389443}"/>
              </a:ext>
            </a:extLst>
          </p:cNvPr>
          <p:cNvCxnSpPr>
            <a:cxnSpLocks/>
          </p:cNvCxnSpPr>
          <p:nvPr/>
        </p:nvCxnSpPr>
        <p:spPr>
          <a:xfrm>
            <a:off x="643467" y="6309695"/>
            <a:ext cx="10905066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330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2" r:id="rId1"/>
    <p:sldLayoutId id="2147484683" r:id="rId2"/>
    <p:sldLayoutId id="2147484684" r:id="rId3"/>
    <p:sldLayoutId id="2147484685" r:id="rId4"/>
    <p:sldLayoutId id="2147484686" r:id="rId5"/>
    <p:sldLayoutId id="2147484687" r:id="rId6"/>
    <p:sldLayoutId id="2147484688" r:id="rId7"/>
    <p:sldLayoutId id="2147484689" r:id="rId8"/>
    <p:sldLayoutId id="2147484690" r:id="rId9"/>
    <p:sldLayoutId id="2147484691" r:id="rId10"/>
    <p:sldLayoutId id="21474846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microsoft.com/office/2018/10/relationships/comments" Target="../comments/modernComment_13C_3CB7660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geodesy.sk/sk/terminologicky-slovnik/" TargetMode="Externa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portal.sk/sk/sluzby/mapove-sluzby/wms/wms-zbgis.html" TargetMode="External"/><Relationship Id="rId2" Type="http://schemas.openxmlformats.org/officeDocument/2006/relationships/hyperlink" Target="https://www.geoportal.sk/sk/zbgis/na-stiahnutie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s://www.geoportal.sk/sk/sluzby/mapove-sluzby/wf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hyperlink" Target="https://www.skgeodesy.sk/sk/ugkk/rezortne-periodika/#Nazinfo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kgeodesy.sk/sk/ugkk/rezortne-periodika/#Spravodajca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s://zbgis.skgeodesy.sk/mapka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hyperlink" Target="https://www.gku.sk/gku/" TargetMode="External"/><Relationship Id="rId7" Type="http://schemas.openxmlformats.org/officeDocument/2006/relationships/image" Target="../media/image6.png"/><Relationship Id="rId2" Type="http://schemas.openxmlformats.org/officeDocument/2006/relationships/hyperlink" Target="https://www.skgeodesy.sk/s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hyperlink" Target="mailto:eva.michalkova@skgeodesy.sk" TargetMode="External"/><Relationship Id="rId5" Type="http://schemas.openxmlformats.org/officeDocument/2006/relationships/image" Target="../media/image37.jpeg"/><Relationship Id="rId10" Type="http://schemas.openxmlformats.org/officeDocument/2006/relationships/hyperlink" Target="mailto:zuzka.michalkova@skgeodesy.sk" TargetMode="External"/><Relationship Id="rId4" Type="http://schemas.openxmlformats.org/officeDocument/2006/relationships/hyperlink" Target="https://www.geoportal.sk/sk/geoportal.html" TargetMode="External"/><Relationship Id="rId9" Type="http://schemas.openxmlformats.org/officeDocument/2006/relationships/hyperlink" Target="mailto:maria.kubicova@skgeodesy.s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kgeodesy.sk/files/sk/slovensky/ugkk/geodezia-kartografia/standardizacia-geografickeho-nazvoslovia/dokumenty-k-cinnosti/smernica_s_dodatkom.pdf" TargetMode="Externa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geodesy.sk/files/sk/slovensky/ugkk/geodezia-kartografia/standardizacia-geografickeho-nazvoslovia/dokumenty-k-cinnosti/ZAsady.pdf" TargetMode="External"/><Relationship Id="rId2" Type="http://schemas.openxmlformats.org/officeDocument/2006/relationships/hyperlink" Target="https://www.skgeodesy.sk/files/sk/slovensky/ugkk/geodezia-kartografia/standardizacia-geografickeho-nazvoslovia/dokumenty-k-cinnosti/TNdotlaAe.pdf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kgeodesy.sk/files/sk/slovensky/ugkk/geodezia-kartografia/standardizacia-geografickeho-nazvoslovia/dokumenty-k-cinnosti/nazvoslovny-zbor-ou-ko.pdf" TargetMode="External"/><Relationship Id="rId2" Type="http://schemas.openxmlformats.org/officeDocument/2006/relationships/hyperlink" Target="https://www.skgeodesy.sk/files/sk/slovensky/ugkk/geodezia-kartografia/standardizacia-geografickeho-nazvoslovia/dokumenty-k-cinnosti/nazvoslovna-komisia-ugkk-sr.pdf" TargetMode="Externa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lendar on table">
            <a:extLst>
              <a:ext uri="{FF2B5EF4-FFF2-40B4-BE49-F238E27FC236}">
                <a16:creationId xmlns:a16="http://schemas.microsoft.com/office/drawing/2014/main" id="{99E73508-EEEE-E2FB-83E6-025B7CD098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50000"/>
          </a:blip>
          <a:srcRect r="-1" b="15728"/>
          <a:stretch/>
        </p:blipFill>
        <p:spPr>
          <a:xfrm>
            <a:off x="305" y="0"/>
            <a:ext cx="12191695" cy="6857990"/>
          </a:xfrm>
          <a:prstGeom prst="rect">
            <a:avLst/>
          </a:prstGeom>
        </p:spPr>
      </p:pic>
      <p:sp>
        <p:nvSpPr>
          <p:cNvPr id="6" name="Obdĺžnik 5"/>
          <p:cNvSpPr/>
          <p:nvPr/>
        </p:nvSpPr>
        <p:spPr>
          <a:xfrm>
            <a:off x="825622" y="4669891"/>
            <a:ext cx="10858377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600"/>
              </a:spcAft>
            </a:pPr>
            <a:r>
              <a:rPr lang="sk-SK" sz="2200">
                <a:latin typeface="Arial" panose="020B0604020202020204" pitchFamily="34" charset="0"/>
                <a:cs typeface="Arial" panose="020B0604020202020204" pitchFamily="34" charset="0"/>
              </a:rPr>
              <a:t>Ing. Mária KUBICOVÁ, Mgr. Zuzana MICHALKOVÁ, Ing. Eva MIKLUŠOVÁ</a:t>
            </a:r>
          </a:p>
          <a:p>
            <a:pPr algn="r">
              <a:spcAft>
                <a:spcPts val="600"/>
              </a:spcAft>
            </a:pPr>
            <a:endParaRPr lang="sk-SK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600"/>
              </a:spcAft>
            </a:pPr>
            <a:endParaRPr lang="sk-SK" sz="24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600"/>
              </a:spcAft>
            </a:pPr>
            <a:endParaRPr lang="sk-SK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AB690A13-04C1-51FD-E0EC-24CB00F17181}"/>
              </a:ext>
            </a:extLst>
          </p:cNvPr>
          <p:cNvSpPr txBox="1"/>
          <p:nvPr/>
        </p:nvSpPr>
        <p:spPr>
          <a:xfrm>
            <a:off x="653344" y="1595087"/>
            <a:ext cx="11536218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k-SK" sz="5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/>
                <a:cs typeface="Calibri"/>
              </a:rPr>
              <a:t>AKTUALIZÁCIA A ZAHUSŤOVANIE</a:t>
            </a:r>
          </a:p>
          <a:p>
            <a:pPr algn="ctr"/>
            <a:r>
              <a:rPr lang="sk-SK" sz="5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Calibri"/>
                <a:cs typeface="Calibri"/>
              </a:rPr>
              <a:t> GEOGRAFICKÝCH NÁZVOV</a:t>
            </a:r>
          </a:p>
          <a:p>
            <a:pPr algn="l"/>
            <a:endParaRPr lang="en-US" sz="4000" b="0" i="0" u="none" strike="noStrike" baseline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0" i="0" u="none" strike="noStrike" baseline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endParaRPr lang="en-US" sz="4000" b="1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90589D64-9207-800F-0C2A-0C87A7146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04891" y="5050739"/>
            <a:ext cx="3405305" cy="1164207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B80BBD1-1218-0BBE-8388-1ED464E066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3"/>
          <a:stretch/>
        </p:blipFill>
        <p:spPr bwMode="auto">
          <a:xfrm>
            <a:off x="10107543" y="68975"/>
            <a:ext cx="1208139" cy="46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 descr="Obrázok, na ktorom je grafika, logo, písmo, grafický dizajn&#10;&#10;Automaticky generovaný popis">
            <a:extLst>
              <a:ext uri="{FF2B5EF4-FFF2-40B4-BE49-F238E27FC236}">
                <a16:creationId xmlns:a16="http://schemas.microsoft.com/office/drawing/2014/main" id="{0C148CF3-9017-F317-7303-B7B782A51C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8840" y="68975"/>
            <a:ext cx="812855" cy="574079"/>
          </a:xfrm>
          <a:prstGeom prst="rect">
            <a:avLst/>
          </a:prstGeom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B9E3B1A-3C9D-ACD6-00BC-23600218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5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snímka obrazovky, číslo, čierno-biela&#10;&#10;Automaticky generovaný popis">
            <a:extLst>
              <a:ext uri="{FF2B5EF4-FFF2-40B4-BE49-F238E27FC236}">
                <a16:creationId xmlns:a16="http://schemas.microsoft.com/office/drawing/2014/main" id="{25D667A3-C4D9-1D07-AA5B-7EE3A200C5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"/>
          <a:stretch/>
        </p:blipFill>
        <p:spPr>
          <a:xfrm>
            <a:off x="1062221" y="1365296"/>
            <a:ext cx="9725025" cy="4776616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45D37D58-615C-A5EF-A6F1-51A9E37B5E1D}"/>
              </a:ext>
            </a:extLst>
          </p:cNvPr>
          <p:cNvSpPr/>
          <p:nvPr/>
        </p:nvSpPr>
        <p:spPr>
          <a:xfrm>
            <a:off x="1062220" y="1365296"/>
            <a:ext cx="9725025" cy="2539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69B39094-E941-0EFD-6012-F7154DF138E1}"/>
              </a:ext>
            </a:extLst>
          </p:cNvPr>
          <p:cNvSpPr txBox="1"/>
          <p:nvPr/>
        </p:nvSpPr>
        <p:spPr>
          <a:xfrm>
            <a:off x="2571750" y="898071"/>
            <a:ext cx="776190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b="1" cap="all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UKÁŽKA ATRIBÚTOV pri kategórii „Vrch“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82F81F86-7909-6B5B-BC07-687E4D78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778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číslo, rad, písmo&#10;&#10;Automaticky generovaný popis">
            <a:extLst>
              <a:ext uri="{FF2B5EF4-FFF2-40B4-BE49-F238E27FC236}">
                <a16:creationId xmlns:a16="http://schemas.microsoft.com/office/drawing/2014/main" id="{2538E4B6-E0A6-AD4E-85A8-BC1268A15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5" y="1544861"/>
            <a:ext cx="12006208" cy="3244426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D179CD00-5BAF-AACF-7612-DC9C88852AA6}"/>
              </a:ext>
            </a:extLst>
          </p:cNvPr>
          <p:cNvSpPr txBox="1"/>
          <p:nvPr/>
        </p:nvSpPr>
        <p:spPr>
          <a:xfrm>
            <a:off x="1928586" y="863600"/>
            <a:ext cx="822506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b="1" cap="all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UkÁŽKA</a:t>
            </a:r>
            <a:r>
              <a:rPr lang="sk-SK" sz="2400" b="1" cap="all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ATRIBÚTOV pri kategórii „vodný tok“</a:t>
            </a: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D24AD88C-DCF5-BF11-3D9B-9E5B1CD1E5D8}"/>
              </a:ext>
            </a:extLst>
          </p:cNvPr>
          <p:cNvSpPr/>
          <p:nvPr/>
        </p:nvSpPr>
        <p:spPr>
          <a:xfrm>
            <a:off x="8178800" y="1544861"/>
            <a:ext cx="3960573" cy="315689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08DAD798-2752-AECB-B964-DA87CA689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128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snímka obrazovky, rad, číslo&#10;&#10;Automaticky generovaný popis">
            <a:extLst>
              <a:ext uri="{FF2B5EF4-FFF2-40B4-BE49-F238E27FC236}">
                <a16:creationId xmlns:a16="http://schemas.microsoft.com/office/drawing/2014/main" id="{C44ADB26-4101-78B0-3FF7-E0586B135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0" y="1826894"/>
            <a:ext cx="12007850" cy="3145483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1129D3AA-5FDA-C0A9-C53F-CC80805E168E}"/>
              </a:ext>
            </a:extLst>
          </p:cNvPr>
          <p:cNvSpPr/>
          <p:nvPr/>
        </p:nvSpPr>
        <p:spPr>
          <a:xfrm>
            <a:off x="297402" y="1974850"/>
            <a:ext cx="11819148" cy="14247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CC2F24D8-D111-5203-3906-C2C4A3EF4E13}"/>
              </a:ext>
            </a:extLst>
          </p:cNvPr>
          <p:cNvSpPr txBox="1"/>
          <p:nvPr/>
        </p:nvSpPr>
        <p:spPr>
          <a:xfrm>
            <a:off x="1851479" y="995897"/>
            <a:ext cx="84836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b="1" cap="all" dirty="0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UkÁŽKA</a:t>
            </a:r>
            <a:r>
              <a:rPr lang="sk-SK" sz="2400" b="1" cap="all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ATRIBÚTOV pri kategórii „vodný tok“</a:t>
            </a:r>
            <a:endParaRPr lang="sk-SK" sz="2400" cap="all" dirty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endParaRPr lang="sk-SK" sz="2400" b="1" cap="all" dirty="0">
              <a:solidFill>
                <a:schemeClr val="accent1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F922A080-E157-2942-3030-B071DA63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24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F31EC380-0AC5-9800-623D-0703585932FC}"/>
              </a:ext>
            </a:extLst>
          </p:cNvPr>
          <p:cNvSpPr txBox="1">
            <a:spLocks/>
          </p:cNvSpPr>
          <p:nvPr/>
        </p:nvSpPr>
        <p:spPr>
          <a:xfrm>
            <a:off x="772514" y="1882568"/>
            <a:ext cx="9679585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b="1">
                <a:latin typeface="Calibri"/>
                <a:ea typeface="Calibri" panose="020F0502020204030204" pitchFamily="34" charset="0"/>
                <a:cs typeface="Calibri"/>
              </a:rPr>
              <a:t>Základné informácie o projekte</a:t>
            </a:r>
            <a:r>
              <a:rPr lang="en-GB" sz="2000" b="1">
                <a:latin typeface="Calibri"/>
                <a:ea typeface="Calibri" panose="020F0502020204030204" pitchFamily="34" charset="0"/>
                <a:cs typeface="Calibri"/>
              </a:rPr>
              <a:t>:</a:t>
            </a:r>
          </a:p>
          <a:p>
            <a:pPr marL="342900" indent="-342900">
              <a:buChar char="•"/>
            </a:pPr>
            <a:r>
              <a:rPr lang="en-GB" sz="2000" err="1">
                <a:latin typeface="Calibri"/>
                <a:ea typeface="Calibri"/>
                <a:cs typeface="Calibri"/>
              </a:rPr>
              <a:t>začiatok</a:t>
            </a:r>
            <a:r>
              <a:rPr lang="en-GB" sz="2000">
                <a:latin typeface="Calibri"/>
                <a:ea typeface="Calibri"/>
                <a:cs typeface="Calibri"/>
              </a:rPr>
              <a:t>  v </a:t>
            </a:r>
            <a:r>
              <a:rPr lang="en-GB" sz="2000" err="1">
                <a:latin typeface="Calibri"/>
                <a:ea typeface="Calibri"/>
                <a:cs typeface="Calibri"/>
              </a:rPr>
              <a:t>roku</a:t>
            </a:r>
            <a:r>
              <a:rPr lang="en-GB" sz="2000">
                <a:latin typeface="Calibri"/>
                <a:ea typeface="Calibri"/>
                <a:cs typeface="Calibri"/>
              </a:rPr>
              <a:t> 2015</a:t>
            </a:r>
          </a:p>
          <a:p>
            <a:pPr marL="342900" indent="-342900">
              <a:buChar char="•"/>
            </a:pPr>
            <a:r>
              <a:rPr lang="en-GB" sz="2000" err="1">
                <a:latin typeface="Calibri"/>
                <a:ea typeface="Calibri"/>
                <a:cs typeface="Calibri"/>
              </a:rPr>
              <a:t>pilotný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okres</a:t>
            </a:r>
            <a:r>
              <a:rPr lang="en-GB" sz="2000">
                <a:latin typeface="Calibri"/>
                <a:ea typeface="Calibri"/>
                <a:cs typeface="Calibri"/>
              </a:rPr>
              <a:t> Banská </a:t>
            </a:r>
            <a:r>
              <a:rPr lang="en-GB" sz="2000" err="1">
                <a:latin typeface="Calibri"/>
                <a:ea typeface="Calibri"/>
                <a:cs typeface="Calibri"/>
              </a:rPr>
              <a:t>Štiavnica</a:t>
            </a:r>
            <a:endParaRPr lang="en-GB" sz="2000">
              <a:latin typeface="Calibri"/>
              <a:ea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GB" sz="2000" err="1">
                <a:latin typeface="Calibri"/>
                <a:ea typeface="Calibri"/>
                <a:cs typeface="Calibri"/>
              </a:rPr>
              <a:t>priebeh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prác</a:t>
            </a:r>
            <a:r>
              <a:rPr lang="en-GB" sz="2000">
                <a:latin typeface="Calibri"/>
                <a:ea typeface="Calibri"/>
                <a:cs typeface="Calibri"/>
              </a:rPr>
              <a:t> je v 3 </a:t>
            </a:r>
            <a:r>
              <a:rPr lang="sk-SK" sz="2000">
                <a:latin typeface="Calibri"/>
                <a:ea typeface="Calibri"/>
                <a:cs typeface="Calibri"/>
              </a:rPr>
              <a:t>etapách</a:t>
            </a:r>
            <a:endParaRPr lang="en-GB" sz="2000">
              <a:latin typeface="Calibri"/>
              <a:ea typeface="Calibri"/>
              <a:cs typeface="Calibri"/>
            </a:endParaRPr>
          </a:p>
          <a:p>
            <a:pPr marL="342900" indent="-342900">
              <a:buChar char="•"/>
            </a:pPr>
            <a:r>
              <a:rPr lang="sk-SK" sz="2000">
                <a:latin typeface="Calibri"/>
                <a:ea typeface="Calibri"/>
                <a:cs typeface="Calibri"/>
              </a:rPr>
              <a:t>posudzujú sa názvy vo všetkých katastrálnych územiach jedného okresu</a:t>
            </a:r>
          </a:p>
          <a:p>
            <a:pPr marL="342900" indent="-342900">
              <a:buChar char="•"/>
            </a:pPr>
            <a:r>
              <a:rPr lang="sk-SK" sz="2000">
                <a:latin typeface="Calibri"/>
                <a:ea typeface="Calibri"/>
                <a:cs typeface="Calibri"/>
              </a:rPr>
              <a:t>sporné názvy sa overujú u miestnych  znalcov</a:t>
            </a:r>
            <a:endParaRPr lang="en-US" sz="2000">
              <a:latin typeface="Calibri"/>
              <a:ea typeface="Calibri"/>
              <a:cs typeface="Calibri"/>
            </a:endParaRPr>
          </a:p>
          <a:p>
            <a:pPr marL="342900" indent="-342900">
              <a:buChar char="•"/>
            </a:pPr>
            <a:endParaRPr lang="sk-SK" sz="2000" b="1">
              <a:latin typeface="Calibri"/>
              <a:ea typeface="Calibri"/>
              <a:cs typeface="Calibri"/>
            </a:endParaRPr>
          </a:p>
          <a:p>
            <a:r>
              <a:rPr lang="sk-SK" sz="2000" b="1">
                <a:latin typeface="Calibri"/>
                <a:ea typeface="Calibri"/>
                <a:cs typeface="Calibri"/>
              </a:rPr>
              <a:t>Použité podklady</a:t>
            </a:r>
            <a:r>
              <a:rPr lang="en-GB" sz="2000" b="1">
                <a:latin typeface="Calibri"/>
                <a:ea typeface="Calibri"/>
                <a:cs typeface="Calibri"/>
              </a:rPr>
              <a:t>: </a:t>
            </a:r>
            <a:r>
              <a:rPr lang="sk-SK" sz="2000">
                <a:latin typeface="Calibri"/>
                <a:ea typeface="Calibri"/>
                <a:cs typeface="Calibri"/>
              </a:rPr>
              <a:t>historické mapy </a:t>
            </a:r>
            <a:r>
              <a:rPr lang="en-GB" sz="2000">
                <a:latin typeface="Calibri"/>
                <a:ea typeface="Calibri"/>
                <a:cs typeface="Calibri"/>
              </a:rPr>
              <a:t>(1:2880, 1:5000), </a:t>
            </a:r>
            <a:r>
              <a:rPr lang="sk-SK" sz="2000">
                <a:latin typeface="Calibri"/>
                <a:ea typeface="Calibri"/>
                <a:cs typeface="Calibri"/>
              </a:rPr>
              <a:t>ZM SR </a:t>
            </a:r>
            <a:r>
              <a:rPr lang="en-GB" sz="2000">
                <a:latin typeface="Calibri"/>
                <a:ea typeface="Calibri"/>
                <a:cs typeface="Calibri"/>
              </a:rPr>
              <a:t>(1:10 000; 1:50 000), </a:t>
            </a:r>
            <a:endParaRPr lang="en-US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ea typeface="Calibri"/>
                <a:cs typeface="Calibri"/>
              </a:rPr>
              <a:t>VHM </a:t>
            </a:r>
            <a:r>
              <a:rPr lang="en-GB" sz="2000">
                <a:latin typeface="Calibri"/>
                <a:ea typeface="Calibri"/>
                <a:cs typeface="Calibri"/>
              </a:rPr>
              <a:t>(1:50 000), </a:t>
            </a:r>
            <a:r>
              <a:rPr lang="sk-SK" sz="2000">
                <a:latin typeface="Calibri"/>
                <a:ea typeface="Calibri"/>
                <a:cs typeface="Calibri"/>
              </a:rPr>
              <a:t>vojenské topografické mapy TM </a:t>
            </a:r>
            <a:r>
              <a:rPr lang="en-GB" sz="2000">
                <a:latin typeface="Calibri"/>
                <a:ea typeface="Calibri"/>
                <a:cs typeface="Calibri"/>
              </a:rPr>
              <a:t>(1:25 000),  </a:t>
            </a:r>
            <a:r>
              <a:rPr lang="sk-SK" sz="2000" err="1">
                <a:latin typeface="Calibri"/>
                <a:ea typeface="Calibri"/>
                <a:cs typeface="Calibri"/>
              </a:rPr>
              <a:t>ortofotomozaika</a:t>
            </a:r>
            <a:r>
              <a:rPr lang="sk-SK" sz="2000">
                <a:latin typeface="Calibri"/>
                <a:ea typeface="Calibri"/>
                <a:cs typeface="Calibri"/>
              </a:rPr>
              <a:t> SR, DMR 5.0</a:t>
            </a:r>
          </a:p>
          <a:p>
            <a:pPr marL="342900" indent="-342900">
              <a:buChar char="•"/>
            </a:pPr>
            <a:endParaRPr lang="sk-SK" sz="2000">
              <a:latin typeface="Calibri"/>
              <a:ea typeface="Calibri"/>
              <a:cs typeface="Calibri"/>
            </a:endParaRPr>
          </a:p>
          <a:p>
            <a:pPr marL="342900" indent="-342900">
              <a:buChar char="•"/>
            </a:pPr>
            <a:endParaRPr lang="sk-SK" sz="2000">
              <a:latin typeface="Calibri"/>
              <a:ea typeface="Calibri"/>
              <a:cs typeface="Calibri"/>
            </a:endParaRPr>
          </a:p>
          <a:p>
            <a:endParaRPr lang="en-GB" sz="2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000"/>
          </a:p>
          <a:p>
            <a:endParaRPr lang="en-GB" sz="200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5FCFA20-70ED-F216-4E51-F8D3574C8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549" y="1834348"/>
            <a:ext cx="2229049" cy="15024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91284E8F-711D-2256-57EE-CF488744C19A}"/>
              </a:ext>
            </a:extLst>
          </p:cNvPr>
          <p:cNvSpPr txBox="1"/>
          <p:nvPr/>
        </p:nvSpPr>
        <p:spPr>
          <a:xfrm>
            <a:off x="847679" y="776519"/>
            <a:ext cx="1022405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sz="2400" b="1" kern="1200" cap="all">
                <a:solidFill>
                  <a:schemeClr val="accent1"/>
                </a:solidFill>
                <a:latin typeface="Calibri"/>
                <a:ea typeface="+mn-ea"/>
                <a:cs typeface="Calibri"/>
              </a:rPr>
              <a:t>PROJEKTOVÝ ZÁMER ZOSÚLADENIA NÁZVOV Z KATASTRÁLNYCH MÁP A NÁZVOV Z LESNÍCKYCH MÁP S DATABÁZOU GEOGRAFICKÝCH NÁZVOV ZBGIS</a:t>
            </a:r>
            <a:endParaRPr lang="sk-SK" cap="all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830C330F-0A77-7FCC-E052-44B027730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49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D881C-77FC-1B94-E9E8-140E26CA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1052" y="1676977"/>
            <a:ext cx="2271712" cy="424668"/>
          </a:xfrm>
        </p:spPr>
        <p:txBody>
          <a:bodyPr>
            <a:normAutofit fontScale="90000"/>
          </a:bodyPr>
          <a:lstStyle/>
          <a:p>
            <a:pPr algn="ctr"/>
            <a:r>
              <a:rPr lang="sk-SK" sz="2400" b="1">
                <a:latin typeface="Calibri" panose="020F0502020204030204" pitchFamily="34" charset="0"/>
                <a:cs typeface="Calibri" panose="020F0502020204030204" pitchFamily="34" charset="0"/>
              </a:rPr>
              <a:t>1. ETAPA</a:t>
            </a:r>
            <a:br>
              <a:rPr lang="en-GB" sz="3200" b="1" i="1">
                <a:latin typeface="+mn-lt"/>
                <a:cs typeface="Times New Roman" panose="02020603050405020304" pitchFamily="18" charset="0"/>
              </a:rPr>
            </a:br>
            <a:endParaRPr lang="en-US"/>
          </a:p>
        </p:txBody>
      </p:sp>
      <p:sp>
        <p:nvSpPr>
          <p:cNvPr id="7" name="Zástupný objekt pre obsah 2">
            <a:extLst>
              <a:ext uri="{FF2B5EF4-FFF2-40B4-BE49-F238E27FC236}">
                <a16:creationId xmlns:a16="http://schemas.microsoft.com/office/drawing/2014/main" id="{18BA1B19-025C-9B1B-1704-FD82B6784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830" y="2266532"/>
            <a:ext cx="10515600" cy="265551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Tx/>
              <a:buChar char="-"/>
            </a:pPr>
            <a:r>
              <a:rPr lang="sk-SK" sz="2000">
                <a:latin typeface="Calibri"/>
                <a:ea typeface="Calibri"/>
                <a:cs typeface="Calibri"/>
              </a:rPr>
              <a:t>porovnanie názvov z katastrálnych máp a lesníckych máp so štandardizovanými názvami z databázy ZBGIS na podklade máp</a:t>
            </a:r>
          </a:p>
          <a:p>
            <a:pPr>
              <a:buFontTx/>
              <a:buChar char="-"/>
            </a:pPr>
            <a:r>
              <a:rPr lang="sk-SK" sz="2000">
                <a:latin typeface="Calibri"/>
                <a:cs typeface="Calibri"/>
              </a:rPr>
              <a:t>určenie polohy objektu, kategórie a ďalšej manipulácie s objektom</a:t>
            </a:r>
          </a:p>
          <a:p>
            <a:pPr>
              <a:buFontTx/>
              <a:buChar char="-"/>
            </a:pPr>
            <a:r>
              <a:rPr lang="sk-SK" sz="2000">
                <a:latin typeface="Calibri"/>
                <a:ea typeface="Calibri"/>
                <a:cs typeface="Calibri"/>
              </a:rPr>
              <a:t>vyplnenie atribútovej tabuľky</a:t>
            </a:r>
          </a:p>
          <a:p>
            <a:pPr>
              <a:buFontTx/>
              <a:buChar char="-"/>
            </a:pPr>
            <a:r>
              <a:rPr lang="sk-SK" sz="2000">
                <a:latin typeface="Calibri"/>
                <a:ea typeface="Calibri"/>
                <a:cs typeface="Calibri"/>
              </a:rPr>
              <a:t>vygenerovanie máp a tabuliek názvov</a:t>
            </a:r>
          </a:p>
          <a:p>
            <a:pPr>
              <a:buFontTx/>
              <a:buChar char="-"/>
            </a:pPr>
            <a:r>
              <a:rPr lang="sk-SK" sz="2000">
                <a:latin typeface="Calibri"/>
                <a:ea typeface="Calibri"/>
                <a:cs typeface="Calibri"/>
              </a:rPr>
              <a:t>zaslanie materiálov katastrálnym odborom okresných úradov (KOOÚ) na overenie a posúdenie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E4082D7-18A9-F3B5-CFA4-E9916536C673}"/>
              </a:ext>
            </a:extLst>
          </p:cNvPr>
          <p:cNvSpPr txBox="1">
            <a:spLocks/>
          </p:cNvSpPr>
          <p:nvPr/>
        </p:nvSpPr>
        <p:spPr>
          <a:xfrm>
            <a:off x="738189" y="727515"/>
            <a:ext cx="10515600" cy="852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PROJEKTOVÝ ZÁMER ZOSÚLADENIA NÁZVOV Z KATASTRÁLNYCH MÁP A NÁZVOV Z LESNÍCKYCH MÁP S DATABÁZOU GEOGRAFICKÝCH NÁZVOV ZBGIS</a:t>
            </a:r>
            <a:endParaRPr lang="en-GB" sz="24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9300BEB-E8A7-5494-F7BD-AD4F7A7DD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484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522B96-28A9-C777-5F91-49971E97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48259" y="831320"/>
            <a:ext cx="1542247" cy="531207"/>
          </a:xfrm>
        </p:spPr>
        <p:txBody>
          <a:bodyPr>
            <a:normAutofit/>
          </a:bodyPr>
          <a:lstStyle/>
          <a:p>
            <a:r>
              <a:rPr lang="sk-SK" sz="2400" b="1">
                <a:latin typeface="Calibri"/>
                <a:ea typeface="Calibri" panose="020F0502020204030204" pitchFamily="34" charset="0"/>
                <a:cs typeface="Calibri"/>
              </a:rPr>
              <a:t>1. etapa</a:t>
            </a:r>
            <a:endParaRPr lang="en-US" sz="2400" b="1"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6" name="Obrázok 5" descr="Obrázok, na ktorom je text, mapa, diagram&#10;&#10;Automaticky generovaný popis">
            <a:extLst>
              <a:ext uri="{FF2B5EF4-FFF2-40B4-BE49-F238E27FC236}">
                <a16:creationId xmlns:a16="http://schemas.microsoft.com/office/drawing/2014/main" id="{AF9064CB-9A4C-04A2-429C-EAAC240614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80" y="390391"/>
            <a:ext cx="4865837" cy="350983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Obrázok 7" descr="Obrázok, na ktorom je mapa, text, diagram, plán&#10;&#10;Automaticky generovaný popis">
            <a:extLst>
              <a:ext uri="{FF2B5EF4-FFF2-40B4-BE49-F238E27FC236}">
                <a16:creationId xmlns:a16="http://schemas.microsoft.com/office/drawing/2014/main" id="{4188EDB2-8210-7F4C-72F2-1A3B5346E4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26" y="1163546"/>
            <a:ext cx="4872560" cy="337246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Obrázok 9" descr="Obrázok, na ktorom je mapa, text, atlas&#10;&#10;Automaticky generovaný popis">
            <a:extLst>
              <a:ext uri="{FF2B5EF4-FFF2-40B4-BE49-F238E27FC236}">
                <a16:creationId xmlns:a16="http://schemas.microsoft.com/office/drawing/2014/main" id="{01C1835A-C621-59A4-C158-06F1DBF38DE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637" y="2211341"/>
            <a:ext cx="4865077" cy="34831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Obrázok 11" descr="Obrázok, na ktorom je mapa, text&#10;&#10;Automaticky generovaný popis">
            <a:extLst>
              <a:ext uri="{FF2B5EF4-FFF2-40B4-BE49-F238E27FC236}">
                <a16:creationId xmlns:a16="http://schemas.microsoft.com/office/drawing/2014/main" id="{4DBF29E9-334E-866E-0264-C66F99D23E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098" y="2849777"/>
            <a:ext cx="4865077" cy="368684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591D62E3-BE4A-6643-0DE8-70D653F03458}"/>
              </a:ext>
            </a:extLst>
          </p:cNvPr>
          <p:cNvSpPr txBox="1"/>
          <p:nvPr/>
        </p:nvSpPr>
        <p:spPr>
          <a:xfrm>
            <a:off x="6406822" y="701881"/>
            <a:ext cx="41388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b="1" cap="all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Ukážky používaných máp</a:t>
            </a:r>
            <a:endParaRPr lang="en-US" sz="2400" b="1" cap="all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Obrázok 16" descr="Obrázok, na ktorom je mapa, text&#10;&#10;Automaticky generovaný popis">
            <a:extLst>
              <a:ext uri="{FF2B5EF4-FFF2-40B4-BE49-F238E27FC236}">
                <a16:creationId xmlns:a16="http://schemas.microsoft.com/office/drawing/2014/main" id="{4165915B-E1EC-C383-BD16-63C3F7CA8C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65" y="3305050"/>
            <a:ext cx="4984241" cy="341486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C9C3B35A-ABC2-A19F-A616-D779003F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5281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1DBB2EEE-1124-85F4-04E2-BB67567785C1}"/>
              </a:ext>
            </a:extLst>
          </p:cNvPr>
          <p:cNvSpPr txBox="1"/>
          <p:nvPr/>
        </p:nvSpPr>
        <p:spPr>
          <a:xfrm>
            <a:off x="730208" y="781817"/>
            <a:ext cx="1108374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2400" b="1" cap="all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UKÁŽKA OBJEKTU GN Z KN „ŠPANIA“ na mape 1:2880 s atribútovou tabuľkou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6F9055B5-AAF6-C97D-14C4-7D242F394A50}"/>
              </a:ext>
            </a:extLst>
          </p:cNvPr>
          <p:cNvGrpSpPr/>
          <p:nvPr/>
        </p:nvGrpSpPr>
        <p:grpSpPr>
          <a:xfrm>
            <a:off x="730208" y="1269693"/>
            <a:ext cx="10714182" cy="5509490"/>
            <a:chOff x="637309" y="1283855"/>
            <a:chExt cx="10714182" cy="5509490"/>
          </a:xfrm>
        </p:grpSpPr>
        <p:pic>
          <p:nvPicPr>
            <p:cNvPr id="7" name="Obrázok 6" descr="Obrázok, na ktorom je text, mapa, diagram, rad&#10;&#10;Automaticky generovaný popis">
              <a:extLst>
                <a:ext uri="{FF2B5EF4-FFF2-40B4-BE49-F238E27FC236}">
                  <a16:creationId xmlns:a16="http://schemas.microsoft.com/office/drawing/2014/main" id="{B478E896-FC3A-42C0-52C7-E25258653CB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6" t="19663" r="670"/>
            <a:stretch/>
          </p:blipFill>
          <p:spPr>
            <a:xfrm>
              <a:off x="637309" y="1283855"/>
              <a:ext cx="10714182" cy="5509490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8" name="Ovál 7">
              <a:extLst>
                <a:ext uri="{FF2B5EF4-FFF2-40B4-BE49-F238E27FC236}">
                  <a16:creationId xmlns:a16="http://schemas.microsoft.com/office/drawing/2014/main" id="{122F9F89-B946-A165-BDFF-94DDC61D2E15}"/>
                </a:ext>
              </a:extLst>
            </p:cNvPr>
            <p:cNvSpPr>
              <a:spLocks/>
            </p:cNvSpPr>
            <p:nvPr/>
          </p:nvSpPr>
          <p:spPr>
            <a:xfrm>
              <a:off x="4184073" y="4193309"/>
              <a:ext cx="988291" cy="895927"/>
            </a:xfrm>
            <a:prstGeom prst="ellips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0A15335-FF9C-112B-2FB0-3332A3C761EE}"/>
              </a:ext>
            </a:extLst>
          </p:cNvPr>
          <p:cNvSpPr txBox="1">
            <a:spLocks/>
          </p:cNvSpPr>
          <p:nvPr/>
        </p:nvSpPr>
        <p:spPr>
          <a:xfrm>
            <a:off x="730208" y="253698"/>
            <a:ext cx="1542247" cy="5312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b="1">
                <a:latin typeface="Calibri"/>
                <a:ea typeface="Calibri" panose="020F0502020204030204" pitchFamily="34" charset="0"/>
                <a:cs typeface="Calibri"/>
              </a:rPr>
              <a:t>1. etapa</a:t>
            </a:r>
            <a:endParaRPr lang="en-US" sz="2400" b="1"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243DFED2-C243-4EE7-B270-0DB0367CF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5216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mapa, text, snímka obrazovky&#10;&#10;Automaticky generovaný popis">
            <a:extLst>
              <a:ext uri="{FF2B5EF4-FFF2-40B4-BE49-F238E27FC236}">
                <a16:creationId xmlns:a16="http://schemas.microsoft.com/office/drawing/2014/main" id="{4ED2E2DB-62D2-0B42-3EAF-2A306F7BC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" t="10909" b="14613"/>
          <a:stretch/>
        </p:blipFill>
        <p:spPr>
          <a:xfrm>
            <a:off x="822572" y="1580095"/>
            <a:ext cx="9948044" cy="5184000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EEEBB3AA-EC85-83E1-5CAE-CBC22B352CA6}"/>
              </a:ext>
            </a:extLst>
          </p:cNvPr>
          <p:cNvSpPr txBox="1"/>
          <p:nvPr/>
        </p:nvSpPr>
        <p:spPr>
          <a:xfrm>
            <a:off x="660771" y="784905"/>
            <a:ext cx="11039544" cy="4616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k-SK" sz="2400" b="1" cap="all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UKÁŽKA OBJEKTU GN Z KN „ŠPANIA“ na </a:t>
            </a:r>
            <a:r>
              <a:rPr lang="sk-SK" sz="2400" b="1" cap="all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ortofotomape</a:t>
            </a:r>
            <a:r>
              <a:rPr lang="sk-SK" sz="2400" b="1" cap="all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s  vyplnenými atribútmi</a:t>
            </a:r>
            <a:endParaRPr lang="sk-SK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6B53F1F0-25B6-9CF8-D15F-98DC4E0C3962}"/>
              </a:ext>
            </a:extLst>
          </p:cNvPr>
          <p:cNvSpPr/>
          <p:nvPr/>
        </p:nvSpPr>
        <p:spPr>
          <a:xfrm>
            <a:off x="3716594" y="3429000"/>
            <a:ext cx="2234380" cy="12019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7F1C8814-B857-9A21-B7E6-245019F974C6}"/>
              </a:ext>
            </a:extLst>
          </p:cNvPr>
          <p:cNvSpPr/>
          <p:nvPr/>
        </p:nvSpPr>
        <p:spPr>
          <a:xfrm>
            <a:off x="4100127" y="6379153"/>
            <a:ext cx="2088238" cy="382647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7FA217D5-4E5C-C9AF-1139-A974A50D439A}"/>
              </a:ext>
            </a:extLst>
          </p:cNvPr>
          <p:cNvSpPr txBox="1">
            <a:spLocks/>
          </p:cNvSpPr>
          <p:nvPr/>
        </p:nvSpPr>
        <p:spPr>
          <a:xfrm>
            <a:off x="730208" y="253698"/>
            <a:ext cx="1542247" cy="5312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b="1">
                <a:latin typeface="Calibri"/>
                <a:ea typeface="Calibri" panose="020F0502020204030204" pitchFamily="34" charset="0"/>
                <a:cs typeface="Calibri"/>
              </a:rPr>
              <a:t>1. etapa</a:t>
            </a:r>
            <a:endParaRPr lang="en-US" sz="2400" b="1"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76957429-3E06-FAA1-D840-486D4A114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098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mapa, text, atlas&#10;&#10;Automaticky generovaný popis">
            <a:extLst>
              <a:ext uri="{FF2B5EF4-FFF2-40B4-BE49-F238E27FC236}">
                <a16:creationId xmlns:a16="http://schemas.microsoft.com/office/drawing/2014/main" id="{C82013A7-3F3D-A5FB-58A3-BE83DAD97F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"/>
          <a:stretch/>
        </p:blipFill>
        <p:spPr>
          <a:xfrm>
            <a:off x="824197" y="814610"/>
            <a:ext cx="5643594" cy="5436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A42A1F33-AB60-7013-A094-D304CA5F7698}"/>
              </a:ext>
            </a:extLst>
          </p:cNvPr>
          <p:cNvSpPr txBox="1"/>
          <p:nvPr/>
        </p:nvSpPr>
        <p:spPr>
          <a:xfrm>
            <a:off x="6803290" y="814610"/>
            <a:ext cx="490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UKÁŽKA KATASTRÁLNEHO ÚZEMIA „ŽABOKREKY NAD NITROU“ NA PODKLADE ORTOFOTO S GEOGRAFICKÝMI NÁZVAMI</a:t>
            </a:r>
          </a:p>
        </p:txBody>
      </p:sp>
      <p:pic>
        <p:nvPicPr>
          <p:cNvPr id="6" name="Obrázok 5" descr="Obrázok, na ktorom je text, snímka obrazovky, písmo&#10;&#10;Automaticky generovaný popis">
            <a:extLst>
              <a:ext uri="{FF2B5EF4-FFF2-40B4-BE49-F238E27FC236}">
                <a16:creationId xmlns:a16="http://schemas.microsoft.com/office/drawing/2014/main" id="{3D26C86A-6C43-ABC5-5116-26FFEB5BC8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/>
          <a:stretch/>
        </p:blipFill>
        <p:spPr>
          <a:xfrm>
            <a:off x="6739790" y="4300315"/>
            <a:ext cx="2231290" cy="1743075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8CC53EB-8ABC-68C0-12B0-E9D0158C2F08}"/>
              </a:ext>
            </a:extLst>
          </p:cNvPr>
          <p:cNvSpPr txBox="1"/>
          <p:nvPr/>
        </p:nvSpPr>
        <p:spPr>
          <a:xfrm>
            <a:off x="6815240" y="3831341"/>
            <a:ext cx="1434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LEGENDA</a:t>
            </a:r>
          </a:p>
        </p:txBody>
      </p:sp>
      <p:sp>
        <p:nvSpPr>
          <p:cNvPr id="4" name="BlokTextu 3">
            <a:extLst>
              <a:ext uri="{FF2B5EF4-FFF2-40B4-BE49-F238E27FC236}">
                <a16:creationId xmlns:a16="http://schemas.microsoft.com/office/drawing/2014/main" id="{EA319765-BEA0-F7BE-AD68-1DCE2C123806}"/>
              </a:ext>
            </a:extLst>
          </p:cNvPr>
          <p:cNvSpPr txBox="1"/>
          <p:nvPr/>
        </p:nvSpPr>
        <p:spPr>
          <a:xfrm>
            <a:off x="626136" y="165537"/>
            <a:ext cx="12589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sz="2400" b="1" baseline="0">
                <a:solidFill>
                  <a:srgbClr val="D56A17"/>
                </a:solidFill>
                <a:latin typeface="Calibri"/>
              </a:rPr>
              <a:t>1. etapa</a:t>
            </a:r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B2421313-72DF-1068-DBEC-EA2D29497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965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 descr="Obrázok, na ktorom je text, mapa, snímka obrazovky&#10;&#10;Automaticky generovaný popis">
            <a:extLst>
              <a:ext uri="{FF2B5EF4-FFF2-40B4-BE49-F238E27FC236}">
                <a16:creationId xmlns:a16="http://schemas.microsoft.com/office/drawing/2014/main" id="{0386868C-3C5B-9ED3-C6EB-88B84CA855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835025"/>
            <a:ext cx="6438900" cy="5429250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2DB3DDD8-9060-2AA3-1016-5A0C54E26575}"/>
              </a:ext>
            </a:extLst>
          </p:cNvPr>
          <p:cNvSpPr txBox="1"/>
          <p:nvPr/>
        </p:nvSpPr>
        <p:spPr>
          <a:xfrm>
            <a:off x="7308850" y="898525"/>
            <a:ext cx="4381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UKÁŽKA KATASTRÁLNEHO ÚZEMIA „ŽABOKREKY NAD NITROU“ </a:t>
            </a:r>
          </a:p>
          <a:p>
            <a:r>
              <a:rPr lang="sk-SK"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PODKLADE ORTOFOTO</a:t>
            </a:r>
          </a:p>
          <a:p>
            <a:r>
              <a:rPr lang="sk-SK" sz="18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 </a:t>
            </a:r>
            <a:r>
              <a:rPr lang="sk-SK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VYPLNENOU ATRIBÚTOVOU TABUĽKOU</a:t>
            </a:r>
            <a:endParaRPr lang="sk-SK" sz="1800" b="1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ok 6" descr="Obrázok, na ktorom je text, snímka obrazovky, písmo&#10;&#10;Automaticky generovaný popis">
            <a:extLst>
              <a:ext uri="{FF2B5EF4-FFF2-40B4-BE49-F238E27FC236}">
                <a16:creationId xmlns:a16="http://schemas.microsoft.com/office/drawing/2014/main" id="{EB750EA1-AAA5-DB7B-A6D2-9DE6A1B514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9"/>
          <a:stretch/>
        </p:blipFill>
        <p:spPr>
          <a:xfrm>
            <a:off x="7412890" y="4338415"/>
            <a:ext cx="2231290" cy="1743075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AEA7711E-4225-536B-1A4A-AE6AF6B1D299}"/>
              </a:ext>
            </a:extLst>
          </p:cNvPr>
          <p:cNvSpPr txBox="1"/>
          <p:nvPr/>
        </p:nvSpPr>
        <p:spPr>
          <a:xfrm>
            <a:off x="7412890" y="3908037"/>
            <a:ext cx="1962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8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LEGENDA</a:t>
            </a:r>
          </a:p>
          <a:p>
            <a:endParaRPr lang="sk-SK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48E47C0F-DE1E-6F8E-3A7D-D7A4D604E738}"/>
              </a:ext>
            </a:extLst>
          </p:cNvPr>
          <p:cNvSpPr txBox="1"/>
          <p:nvPr/>
        </p:nvSpPr>
        <p:spPr>
          <a:xfrm>
            <a:off x="646338" y="210910"/>
            <a:ext cx="18233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sz="2400" b="1" baseline="0">
                <a:solidFill>
                  <a:srgbClr val="D56A17"/>
                </a:solidFill>
                <a:latin typeface="Calibri"/>
              </a:rPr>
              <a:t>1. etapa</a:t>
            </a:r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3B2C34C-D569-C0F4-00AD-F05564049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1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10DEA-EED9-D19D-D8C2-AB7458E6A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426561"/>
            <a:ext cx="11214100" cy="467856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sk-SK" sz="2000" b="1" i="0" u="none" strike="noStrike" baseline="0" dirty="0">
                <a:latin typeface="Calibri"/>
                <a:ea typeface="Calibri"/>
                <a:cs typeface="Calibri"/>
              </a:rPr>
              <a:t>Geografický názov</a:t>
            </a:r>
            <a:br>
              <a:rPr lang="sk-SK" sz="2000" b="1" i="0" u="none" strike="noStrike" baseline="0" dirty="0">
                <a:latin typeface="Calibri" panose="020F0502020204030204" pitchFamily="34" charset="0"/>
              </a:rPr>
            </a:br>
            <a:r>
              <a:rPr lang="sk-SK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 </a:t>
            </a:r>
            <a:r>
              <a:rPr lang="sk-SK" sz="2000" i="0" u="none" strike="noStrike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vlastné meno neživého prírodného objektu a javu na Zemi a človekom vytvoreného geografického objektu trvale umiestneného na Zemi</a:t>
            </a:r>
            <a:br>
              <a:rPr lang="sk-SK" sz="2000" i="0" u="none" strike="noStrike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</a:br>
            <a:r>
              <a:rPr lang="sk-SK" sz="2000" i="0" u="none" strike="noStrike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	(terminol</a:t>
            </a:r>
            <a:r>
              <a:rPr lang="sk-SK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ogický</a:t>
            </a:r>
            <a:r>
              <a:rPr lang="sk-SK" sz="2000" i="0" u="none" strike="noStrike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slovník </a:t>
            </a:r>
            <a:r>
              <a:rPr lang="sk-SK" sz="2000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2"/>
              </a:rPr>
              <a:t>https://www.skgeodesy.sk/sk/terminologicky-slovnik/</a:t>
            </a:r>
            <a:r>
              <a:rPr lang="sk-SK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)</a:t>
            </a:r>
            <a:br>
              <a:rPr lang="sk-SK" sz="2000" i="0" u="none" strike="noStrike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</a:br>
            <a:br>
              <a:rPr lang="sk-SK" sz="2000" i="0" u="none" strike="noStrike" baseline="0" dirty="0">
                <a:latin typeface="Calibri" panose="020F0502020204030204" pitchFamily="34" charset="0"/>
              </a:rPr>
            </a:br>
            <a:r>
              <a:rPr lang="sk-SK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 </a:t>
            </a:r>
            <a:r>
              <a:rPr lang="sk-SK" sz="2000" i="0" u="none" strike="noStrike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jednoznačný identifikátor, potreba štandardizácie</a:t>
            </a:r>
            <a:br>
              <a:rPr lang="sk-SK" sz="2000" dirty="0">
                <a:latin typeface="Calibri" panose="020F0502020204030204" pitchFamily="34" charset="0"/>
              </a:rPr>
            </a:br>
            <a:br>
              <a:rPr lang="sk-SK" sz="2000" dirty="0">
                <a:latin typeface="Calibri" panose="020F0502020204030204" pitchFamily="34" charset="0"/>
              </a:rPr>
            </a:br>
            <a:r>
              <a:rPr lang="sk-SK" sz="2000" b="1" i="0" u="none" strike="noStrike" baseline="0" dirty="0">
                <a:latin typeface="Calibri"/>
                <a:ea typeface="Calibri"/>
                <a:cs typeface="Calibri"/>
              </a:rPr>
              <a:t>Geografické názvoslovie</a:t>
            </a:r>
            <a:br>
              <a:rPr lang="sk-SK" sz="2000" b="1" i="0" u="none" strike="noStrike" baseline="0" dirty="0">
                <a:latin typeface="Calibri" panose="020F0502020204030204" pitchFamily="34" charset="0"/>
              </a:rPr>
            </a:br>
            <a:r>
              <a:rPr lang="sk-SK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 </a:t>
            </a:r>
            <a:r>
              <a:rPr lang="sk-SK" sz="2000" b="0" i="0" u="none" strike="noStrike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súbor geografických názvov (</a:t>
            </a:r>
            <a:r>
              <a:rPr lang="sk-SK" sz="2000" i="0" u="none" strike="noStrike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terminol</a:t>
            </a:r>
            <a:r>
              <a:rPr lang="sk-SK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ogický</a:t>
            </a:r>
            <a:r>
              <a:rPr lang="sk-SK" sz="2000" i="0" u="none" strike="noStrike" baseline="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 slovník)</a:t>
            </a:r>
            <a:b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sk-SK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2000" b="1" i="0" u="none" strike="noStrike" baseline="0" dirty="0">
                <a:latin typeface="Calibri"/>
                <a:ea typeface="Calibri"/>
                <a:cs typeface="Calibri"/>
              </a:rPr>
              <a:t>Štandardizácia </a:t>
            </a:r>
            <a:r>
              <a:rPr lang="sk-SK" sz="2000" b="1" dirty="0">
                <a:latin typeface="Calibri"/>
                <a:ea typeface="Calibri"/>
                <a:cs typeface="Calibri"/>
              </a:rPr>
              <a:t>geografických</a:t>
            </a:r>
            <a:r>
              <a:rPr lang="sk-SK" sz="2000" b="1" i="0" u="none" strike="noStrike" baseline="0" dirty="0">
                <a:latin typeface="Calibri"/>
                <a:ea typeface="Calibri"/>
                <a:cs typeface="Calibri"/>
              </a:rPr>
              <a:t> názvov</a:t>
            </a:r>
            <a:br>
              <a:rPr lang="sk-SK" sz="2000" i="0" u="none" strike="noStrike" baseline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sk-SK" sz="2000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- proces stanovenia jediného názvu názvoslovnou autoritou pre geografický objekt na Zemi alebo pre mimozemské objekty zabezpečujúci správnu písanú podobu ako aj záväzné podmienky na jeho používanie (terminologický slovník)</a:t>
            </a:r>
            <a:endParaRPr lang="sk-SK" sz="2000" dirty="0">
              <a:latin typeface="Calibri"/>
              <a:ea typeface="Calibri"/>
              <a:cs typeface="Calibri"/>
            </a:endParaRP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566825C-1073-2699-1630-1EA05FE5BEBC}"/>
              </a:ext>
            </a:extLst>
          </p:cNvPr>
          <p:cNvSpPr txBox="1">
            <a:spLocks/>
          </p:cNvSpPr>
          <p:nvPr/>
        </p:nvSpPr>
        <p:spPr>
          <a:xfrm>
            <a:off x="4692583" y="713757"/>
            <a:ext cx="2942051" cy="7175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1800">
                <a:latin typeface="Calibri" panose="020F0502020204030204" pitchFamily="34" charset="0"/>
              </a:rPr>
            </a:br>
            <a:r>
              <a:rPr lang="en-US" sz="2400" b="1" cap="all">
                <a:solidFill>
                  <a:srgbClr val="D56A17"/>
                </a:solidFill>
                <a:latin typeface="Calibri"/>
                <a:ea typeface="Calibri"/>
                <a:cs typeface="Calibri"/>
              </a:rPr>
              <a:t>TERMINOLÓGIA</a:t>
            </a:r>
            <a:endParaRPr lang="en-US" sz="2400" cap="all">
              <a:solidFill>
                <a:srgbClr val="000000"/>
              </a:solidFill>
              <a:latin typeface="Amasis MT Pro Medium"/>
            </a:endParaRPr>
          </a:p>
          <a:p>
            <a:endParaRPr lang="en-US" sz="1800">
              <a:latin typeface="Calibri"/>
            </a:endParaRP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8CF4838B-B2CE-E3BC-F961-4AFB08DD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25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C8B01B8E-4D91-0AF5-63FB-FC25ACD55BB3}"/>
              </a:ext>
            </a:extLst>
          </p:cNvPr>
          <p:cNvSpPr txBox="1"/>
          <p:nvPr/>
        </p:nvSpPr>
        <p:spPr>
          <a:xfrm>
            <a:off x="650284" y="2508981"/>
            <a:ext cx="9423872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2000">
                <a:latin typeface="Calibri"/>
                <a:ea typeface="Calibri"/>
                <a:cs typeface="Calibri"/>
              </a:rPr>
              <a:t>- p</a:t>
            </a:r>
            <a:r>
              <a:rPr lang="en-GB" sz="2000" err="1">
                <a:latin typeface="Calibri"/>
                <a:ea typeface="Calibri"/>
                <a:cs typeface="Calibri"/>
              </a:rPr>
              <a:t>rijatie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sk-SK" sz="2000">
                <a:latin typeface="Calibri"/>
                <a:ea typeface="Calibri"/>
                <a:cs typeface="Calibri"/>
              </a:rPr>
              <a:t>stanovísk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katastrálnych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odborov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okresných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úradov</a:t>
            </a:r>
            <a:r>
              <a:rPr lang="en-GB" sz="2000">
                <a:latin typeface="Calibri"/>
                <a:ea typeface="Calibri"/>
                <a:cs typeface="Calibri"/>
              </a:rPr>
              <a:t> (KOOÚ)</a:t>
            </a:r>
            <a:endParaRPr lang="sk-SK" sz="2000">
              <a:latin typeface="Calibri"/>
              <a:ea typeface="Calibri"/>
              <a:cs typeface="Calibri"/>
            </a:endParaRPr>
          </a:p>
          <a:p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ea typeface="Calibri"/>
                <a:cs typeface="Calibri"/>
              </a:rPr>
              <a:t>- </a:t>
            </a:r>
            <a:r>
              <a:rPr lang="en-GB" sz="2000" err="1">
                <a:latin typeface="Calibri"/>
                <a:ea typeface="Calibri"/>
                <a:cs typeface="Calibri"/>
              </a:rPr>
              <a:t>zapracovanie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relevantných</a:t>
            </a:r>
            <a:r>
              <a:rPr lang="sk-SK" sz="2000">
                <a:latin typeface="Calibri"/>
                <a:ea typeface="Calibri"/>
                <a:cs typeface="Calibri"/>
              </a:rPr>
              <a:t> stanovísk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endParaRPr lang="sk-SK" sz="2000">
              <a:latin typeface="Calibri"/>
              <a:ea typeface="Calibri"/>
              <a:cs typeface="Calibri"/>
            </a:endParaRPr>
          </a:p>
          <a:p>
            <a:pPr marL="285750" indent="-285750">
              <a:buFontTx/>
              <a:buChar char="-"/>
            </a:pPr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ea typeface="Calibri"/>
                <a:cs typeface="Calibri"/>
              </a:rPr>
              <a:t>- </a:t>
            </a:r>
            <a:r>
              <a:rPr lang="en-GB" sz="2000" err="1">
                <a:latin typeface="Calibri"/>
                <a:ea typeface="Calibri"/>
                <a:cs typeface="Calibri"/>
              </a:rPr>
              <a:t>príprava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podkladov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na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zasadnutie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sk-SK" sz="2000">
                <a:latin typeface="Calibri"/>
                <a:ea typeface="Calibri"/>
                <a:cs typeface="Calibri"/>
              </a:rPr>
              <a:t>Názvoslovnej k</a:t>
            </a:r>
            <a:r>
              <a:rPr lang="en-GB" sz="2000" err="1">
                <a:latin typeface="Calibri"/>
                <a:ea typeface="Calibri"/>
                <a:cs typeface="Calibri"/>
              </a:rPr>
              <a:t>omisie</a:t>
            </a:r>
            <a:r>
              <a:rPr lang="en-GB" sz="2000">
                <a:latin typeface="Calibri"/>
                <a:ea typeface="Calibri"/>
                <a:cs typeface="Calibri"/>
              </a:rPr>
              <a:t> ÚGKK SR</a:t>
            </a:r>
            <a:endParaRPr lang="sk-SK" sz="2000">
              <a:latin typeface="Calibri"/>
              <a:ea typeface="Calibri"/>
              <a:cs typeface="Calibri"/>
            </a:endParaRPr>
          </a:p>
          <a:p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ea typeface="Calibri"/>
                <a:cs typeface="Calibri"/>
              </a:rPr>
              <a:t>- prerokovanie názvov na </a:t>
            </a:r>
            <a:r>
              <a:rPr lang="en-GB" sz="2000" err="1">
                <a:latin typeface="Calibri"/>
                <a:ea typeface="Calibri"/>
                <a:cs typeface="Calibri"/>
              </a:rPr>
              <a:t>zasadnutí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sk-SK" sz="2000">
                <a:latin typeface="Calibri"/>
                <a:ea typeface="Calibri"/>
                <a:cs typeface="Calibri"/>
              </a:rPr>
              <a:t>NK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CE25665-2B6B-B4C3-3666-8EAE094ECC30}"/>
              </a:ext>
            </a:extLst>
          </p:cNvPr>
          <p:cNvSpPr txBox="1">
            <a:spLocks/>
          </p:cNvSpPr>
          <p:nvPr/>
        </p:nvSpPr>
        <p:spPr>
          <a:xfrm>
            <a:off x="4618831" y="1792398"/>
            <a:ext cx="2814447" cy="4995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400" b="1">
                <a:latin typeface="Calibri" panose="020F0502020204030204" pitchFamily="34" charset="0"/>
                <a:cs typeface="Calibri" panose="020F0502020204030204" pitchFamily="34" charset="0"/>
              </a:rPr>
              <a:t>2. ETAPA</a:t>
            </a:r>
            <a:br>
              <a:rPr lang="en-GB" sz="2400" b="1" i="1">
                <a:latin typeface="+mn-lt"/>
                <a:cs typeface="Times New Roman" panose="02020603050405020304" pitchFamily="18" charset="0"/>
              </a:rPr>
            </a:br>
            <a:endParaRPr lang="en-US" sz="240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0F33E37-E07A-D9E7-41D9-090F7293692A}"/>
              </a:ext>
            </a:extLst>
          </p:cNvPr>
          <p:cNvSpPr txBox="1">
            <a:spLocks/>
          </p:cNvSpPr>
          <p:nvPr/>
        </p:nvSpPr>
        <p:spPr>
          <a:xfrm>
            <a:off x="738189" y="727515"/>
            <a:ext cx="10515600" cy="8523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PROJEKTOVÝ ZÁMER ZOSÚLADENIA NÁZVOV Z KATASTRÁLNYCH MÁP A NÁZVOV Z LESNÍCKYCH MÁP S DATABÁZOU GEOGRAFICKÝCH NÁZVOV ZBGIS</a:t>
            </a:r>
            <a:endParaRPr lang="en-GB" sz="24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5DB8B3B7-50D7-64BF-722D-C5A4DF1E1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57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8339C7E-2971-D3B6-03D8-08B98DA9C1A8}"/>
              </a:ext>
            </a:extLst>
          </p:cNvPr>
          <p:cNvSpPr txBox="1">
            <a:spLocks/>
          </p:cNvSpPr>
          <p:nvPr/>
        </p:nvSpPr>
        <p:spPr>
          <a:xfrm>
            <a:off x="272035" y="953609"/>
            <a:ext cx="4354670" cy="1632069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2400" b="1" cap="all">
                <a:solidFill>
                  <a:schemeClr val="accent1"/>
                </a:solidFill>
                <a:latin typeface="Calibri"/>
                <a:ea typeface="Calibri" panose="020F0502020204030204" pitchFamily="34" charset="0"/>
                <a:cs typeface="Calibri"/>
              </a:rPr>
              <a:t>Ukážka mapy, </a:t>
            </a:r>
            <a:r>
              <a:rPr lang="sk-SK" sz="2400" b="1" cap="all" err="1">
                <a:solidFill>
                  <a:schemeClr val="accent1"/>
                </a:solidFill>
                <a:latin typeface="Calibri"/>
                <a:ea typeface="Calibri" panose="020F0502020204030204" pitchFamily="34" charset="0"/>
                <a:cs typeface="Calibri"/>
              </a:rPr>
              <a:t>TABUĽkY</a:t>
            </a:r>
            <a:r>
              <a:rPr lang="sk-SK" sz="2400" b="1" cap="all">
                <a:solidFill>
                  <a:schemeClr val="accent1"/>
                </a:solidFill>
                <a:latin typeface="Calibri"/>
                <a:ea typeface="Calibri" panose="020F0502020204030204" pitchFamily="34" charset="0"/>
                <a:cs typeface="Calibri"/>
              </a:rPr>
              <a:t> stanoviska  katastrálneho odboru okresného úradu (KO OÚ)</a:t>
            </a:r>
            <a:endParaRPr lang="en-US" sz="2400" b="1" cap="all">
              <a:solidFill>
                <a:schemeClr val="accent1"/>
              </a:solidFill>
              <a:latin typeface="Calibri"/>
              <a:ea typeface="Calibri" panose="020F0502020204030204" pitchFamily="34" charset="0"/>
              <a:cs typeface="Calibri"/>
            </a:endParaRPr>
          </a:p>
        </p:txBody>
      </p:sp>
      <p:pic>
        <p:nvPicPr>
          <p:cNvPr id="7" name="Obrázok 6" descr="Obrázok, na ktorom je text, mapa, atlas&#10;&#10;Automaticky generovaný popis">
            <a:extLst>
              <a:ext uri="{FF2B5EF4-FFF2-40B4-BE49-F238E27FC236}">
                <a16:creationId xmlns:a16="http://schemas.microsoft.com/office/drawing/2014/main" id="{1B75D2B4-2D74-4D63-6C56-53E3CFEF7E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63" y="1010526"/>
            <a:ext cx="6095999" cy="3150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6194B1E1-FC16-3CF2-461B-D1389E670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35" y="2697169"/>
            <a:ext cx="4582263" cy="31503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ECE761E-786C-90D7-E11E-ADDF7A53B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287" y="3965525"/>
            <a:ext cx="7686461" cy="25412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50AD5418-F19E-029A-0713-35C88A5B29E7}"/>
              </a:ext>
            </a:extLst>
          </p:cNvPr>
          <p:cNvSpPr txBox="1">
            <a:spLocks/>
          </p:cNvSpPr>
          <p:nvPr/>
        </p:nvSpPr>
        <p:spPr>
          <a:xfrm>
            <a:off x="3130494" y="2165962"/>
            <a:ext cx="1265921" cy="5312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2400" b="1">
                <a:latin typeface="Calibri"/>
                <a:ea typeface="Calibri" panose="020F0502020204030204" pitchFamily="34" charset="0"/>
                <a:cs typeface="Calibri"/>
              </a:rPr>
              <a:t>2. etapa</a:t>
            </a:r>
            <a:endParaRPr lang="en-US" sz="2400" b="1">
              <a:latin typeface="Calibri"/>
              <a:ea typeface="Calibri" panose="020F0502020204030204" pitchFamily="34" charset="0"/>
              <a:cs typeface="Calibri"/>
            </a:endParaRP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F059B3DE-AB2F-E608-8CA2-80E2F76E3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401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75540824-4453-54E7-8BF3-D9D68B81D865}"/>
              </a:ext>
            </a:extLst>
          </p:cNvPr>
          <p:cNvSpPr txBox="1"/>
          <p:nvPr/>
        </p:nvSpPr>
        <p:spPr>
          <a:xfrm>
            <a:off x="466046" y="2138473"/>
            <a:ext cx="11527654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2000">
                <a:latin typeface="Calibri"/>
                <a:ea typeface="Calibri"/>
                <a:cs typeface="Calibri"/>
              </a:rPr>
              <a:t>- zapracovanie pripomienok NK, overenie sporných názvov</a:t>
            </a:r>
          </a:p>
          <a:p>
            <a:pPr marL="285750" indent="-285750">
              <a:buFontTx/>
              <a:buChar char="-"/>
            </a:pPr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ea typeface="Calibri"/>
                <a:cs typeface="Calibri"/>
              </a:rPr>
              <a:t>- v súlade so zákonom vyžiadanie stanoviska Ministerstva kultúry SR (MK SR) a Ministerstva životného prostredia SR (MŽP SR)</a:t>
            </a:r>
          </a:p>
          <a:p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ea typeface="Calibri"/>
                <a:cs typeface="Calibri"/>
              </a:rPr>
              <a:t>- po prijatí súhlasného stanoviska </a:t>
            </a:r>
            <a:r>
              <a:rPr lang="en-US" sz="2000" err="1">
                <a:latin typeface="Calibri"/>
                <a:ea typeface="Calibri"/>
                <a:cs typeface="Calibri"/>
              </a:rPr>
              <a:t>vydanie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rozhodnutí</a:t>
            </a:r>
            <a:r>
              <a:rPr lang="en-US" sz="2000">
                <a:latin typeface="Calibri"/>
                <a:ea typeface="Calibri"/>
                <a:cs typeface="Calibri"/>
              </a:rPr>
              <a:t> o </a:t>
            </a:r>
            <a:r>
              <a:rPr lang="en-US" sz="2000" err="1">
                <a:latin typeface="Calibri"/>
                <a:ea typeface="Calibri"/>
                <a:cs typeface="Calibri"/>
              </a:rPr>
              <a:t>štandardizácii</a:t>
            </a:r>
            <a:r>
              <a:rPr lang="sk-SK" sz="2000">
                <a:latin typeface="Calibri"/>
                <a:ea typeface="Calibri"/>
                <a:cs typeface="Calibri"/>
              </a:rPr>
              <a:t> názvov</a:t>
            </a:r>
          </a:p>
          <a:p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ea typeface="Calibri"/>
                <a:cs typeface="Calibri"/>
              </a:rPr>
              <a:t>- z</a:t>
            </a:r>
            <a:r>
              <a:rPr lang="en-US" sz="2000" err="1">
                <a:latin typeface="Calibri"/>
                <a:ea typeface="Calibri"/>
                <a:cs typeface="Calibri"/>
              </a:rPr>
              <a:t>apracovanie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schválených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názvov</a:t>
            </a:r>
            <a:r>
              <a:rPr lang="en-US" sz="2000">
                <a:latin typeface="Calibri"/>
                <a:ea typeface="Calibri"/>
                <a:cs typeface="Calibri"/>
              </a:rPr>
              <a:t> do </a:t>
            </a:r>
            <a:r>
              <a:rPr lang="en-US" sz="2000" err="1">
                <a:latin typeface="Calibri"/>
                <a:ea typeface="Calibri"/>
                <a:cs typeface="Calibri"/>
              </a:rPr>
              <a:t>databázy</a:t>
            </a:r>
            <a:r>
              <a:rPr lang="en-US" sz="2000">
                <a:latin typeface="Calibri"/>
                <a:ea typeface="Calibri"/>
                <a:cs typeface="Calibri"/>
              </a:rPr>
              <a:t> ZBGIS</a:t>
            </a:r>
            <a:endParaRPr lang="sk-SK" sz="2000">
              <a:latin typeface="Calibri"/>
              <a:ea typeface="Calibri"/>
              <a:cs typeface="Calibri"/>
            </a:endParaRPr>
          </a:p>
          <a:p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ea typeface="Calibri"/>
                <a:cs typeface="Calibri"/>
              </a:rPr>
              <a:t>- </a:t>
            </a:r>
            <a:r>
              <a:rPr lang="en-US" sz="2000" err="1">
                <a:latin typeface="Calibri"/>
                <a:ea typeface="Calibri"/>
                <a:cs typeface="Calibri"/>
              </a:rPr>
              <a:t>vyplnenie</a:t>
            </a:r>
            <a:r>
              <a:rPr lang="en-US" sz="2000">
                <a:latin typeface="Calibri"/>
                <a:ea typeface="Calibri"/>
                <a:cs typeface="Calibri"/>
              </a:rPr>
              <a:t>  </a:t>
            </a:r>
            <a:r>
              <a:rPr lang="sk-SK" sz="2000">
                <a:latin typeface="Calibri"/>
                <a:ea typeface="Calibri"/>
                <a:cs typeface="Calibri"/>
              </a:rPr>
              <a:t>variantných a historických názvov</a:t>
            </a:r>
          </a:p>
          <a:p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ea typeface="Calibri"/>
                <a:cs typeface="Calibri"/>
              </a:rPr>
              <a:t>- </a:t>
            </a:r>
            <a:r>
              <a:rPr lang="en-US" sz="2000" err="1">
                <a:latin typeface="Calibri"/>
                <a:ea typeface="Calibri"/>
                <a:cs typeface="Calibri"/>
              </a:rPr>
              <a:t>vytvorenie</a:t>
            </a:r>
            <a:r>
              <a:rPr lang="en-US" sz="2000">
                <a:latin typeface="Calibri"/>
                <a:ea typeface="Calibri"/>
                <a:cs typeface="Calibri"/>
              </a:rPr>
              <a:t> VGI-</a:t>
            </a:r>
            <a:r>
              <a:rPr lang="en-US" sz="2000" err="1">
                <a:latin typeface="Calibri"/>
                <a:ea typeface="Calibri"/>
                <a:cs typeface="Calibri"/>
              </a:rPr>
              <a:t>súboru</a:t>
            </a:r>
            <a:r>
              <a:rPr lang="en-US" sz="2000">
                <a:latin typeface="Calibri"/>
                <a:ea typeface="Calibri"/>
                <a:cs typeface="Calibri"/>
              </a:rPr>
              <a:t> so </a:t>
            </a:r>
            <a:r>
              <a:rPr lang="en-US" sz="2000" err="1">
                <a:latin typeface="Calibri"/>
                <a:ea typeface="Calibri"/>
                <a:cs typeface="Calibri"/>
              </a:rPr>
              <a:t>všetkými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názvami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sk-SK" sz="2000">
                <a:latin typeface="Calibri"/>
                <a:ea typeface="Calibri"/>
                <a:cs typeface="Calibri"/>
              </a:rPr>
              <a:t>a </a:t>
            </a:r>
            <a:r>
              <a:rPr lang="en-US" sz="2000" err="1">
                <a:latin typeface="Calibri"/>
                <a:ea typeface="Calibri"/>
                <a:cs typeface="Calibri"/>
              </a:rPr>
              <a:t>odoslanie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na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príslušný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katastrálny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odbor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okresného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úradu</a:t>
            </a:r>
            <a:r>
              <a:rPr lang="en-US" sz="2000">
                <a:latin typeface="Calibri"/>
                <a:ea typeface="Calibri"/>
                <a:cs typeface="Calibri"/>
              </a:rPr>
              <a:t> (KOOÚ)</a:t>
            </a:r>
            <a:endParaRPr lang="en-GB" sz="2000"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CE901569-3A86-837B-B1F0-DE46C6AE9B84}"/>
              </a:ext>
            </a:extLst>
          </p:cNvPr>
          <p:cNvSpPr txBox="1">
            <a:spLocks/>
          </p:cNvSpPr>
          <p:nvPr/>
        </p:nvSpPr>
        <p:spPr>
          <a:xfrm>
            <a:off x="738189" y="734190"/>
            <a:ext cx="10515600" cy="8456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PROJEKTOVÝ ZÁMER ZOSÚLADENIA NÁZVOV Z KATASTRÁLNYCH MÁP A NÁZVOV Z LESNÍCKYCH MÁP S DATABÁZOU GEOGRAFICKÝCH NÁZVOV ZBGIS</a:t>
            </a:r>
            <a:endParaRPr lang="en-GB" sz="2400" b="1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5BAFCE0C-6CA1-A8A6-B195-3D8E1D2F71B7}"/>
              </a:ext>
            </a:extLst>
          </p:cNvPr>
          <p:cNvSpPr txBox="1">
            <a:spLocks/>
          </p:cNvSpPr>
          <p:nvPr/>
        </p:nvSpPr>
        <p:spPr>
          <a:xfrm>
            <a:off x="4109442" y="1635205"/>
            <a:ext cx="2814447" cy="49957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400" b="1">
                <a:latin typeface="Calibri" panose="020F0502020204030204" pitchFamily="34" charset="0"/>
                <a:cs typeface="Calibri" panose="020F0502020204030204" pitchFamily="34" charset="0"/>
              </a:rPr>
              <a:t>3. ETAPA</a:t>
            </a:r>
            <a:br>
              <a:rPr lang="en-GB" sz="2400" b="1" i="1">
                <a:latin typeface="+mn-lt"/>
                <a:cs typeface="Times New Roman" panose="02020603050405020304" pitchFamily="18" charset="0"/>
              </a:rPr>
            </a:br>
            <a:endParaRPr lang="en-US" sz="240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69501F9C-348E-B29F-36A6-EF0CD9367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33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>
            <a:extLst>
              <a:ext uri="{FF2B5EF4-FFF2-40B4-BE49-F238E27FC236}">
                <a16:creationId xmlns:a16="http://schemas.microsoft.com/office/drawing/2014/main" id="{ADBD1772-37F3-86E0-E918-28EF481FADD5}"/>
              </a:ext>
            </a:extLst>
          </p:cNvPr>
          <p:cNvSpPr txBox="1"/>
          <p:nvPr/>
        </p:nvSpPr>
        <p:spPr>
          <a:xfrm>
            <a:off x="90900" y="1194357"/>
            <a:ext cx="6799395" cy="50167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k-SK" sz="2000" b="1">
                <a:latin typeface="Calibri"/>
                <a:ea typeface="Calibri"/>
                <a:cs typeface="Calibri"/>
              </a:rPr>
              <a:t>Zoznam dokončených okresov</a:t>
            </a:r>
            <a:r>
              <a:rPr lang="en-GB" sz="2000" b="1">
                <a:latin typeface="Calibri"/>
                <a:ea typeface="Calibri"/>
                <a:cs typeface="Calibri"/>
              </a:rPr>
              <a:t>: </a:t>
            </a:r>
            <a:endParaRPr lang="sk-SK" sz="2000" b="1">
              <a:latin typeface="Calibri"/>
              <a:ea typeface="Calibri"/>
              <a:cs typeface="Calibri"/>
            </a:endParaRPr>
          </a:p>
          <a:p>
            <a:r>
              <a:rPr lang="en-GB" sz="2000">
                <a:latin typeface="Calibri"/>
                <a:ea typeface="Calibri"/>
                <a:cs typeface="Calibri"/>
              </a:rPr>
              <a:t>Banská </a:t>
            </a:r>
            <a:r>
              <a:rPr lang="en-GB" sz="2000" err="1">
                <a:latin typeface="Calibri"/>
                <a:ea typeface="Calibri"/>
                <a:cs typeface="Calibri"/>
              </a:rPr>
              <a:t>Štiavnica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Šaľa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Hlohovec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Kysucké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Nové</a:t>
            </a:r>
            <a:r>
              <a:rPr lang="en-GB" sz="2000">
                <a:latin typeface="Calibri"/>
                <a:ea typeface="Calibri"/>
                <a:cs typeface="Calibri"/>
              </a:rPr>
              <a:t> Mesto, </a:t>
            </a:r>
            <a:r>
              <a:rPr lang="en-GB" sz="2000" err="1">
                <a:latin typeface="Calibri"/>
                <a:ea typeface="Calibri"/>
                <a:cs typeface="Calibri"/>
              </a:rPr>
              <a:t>Turčianske</a:t>
            </a:r>
            <a:r>
              <a:rPr lang="en-GB" sz="2000">
                <a:latin typeface="Calibri"/>
                <a:ea typeface="Calibri"/>
                <a:cs typeface="Calibri"/>
              </a:rPr>
              <a:t> Teplice, </a:t>
            </a:r>
            <a:r>
              <a:rPr lang="en-GB" sz="2000" err="1">
                <a:latin typeface="Calibri"/>
                <a:ea typeface="Calibri"/>
                <a:cs typeface="Calibri"/>
              </a:rPr>
              <a:t>Považská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Bystrica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Bytča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Brezno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Detva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Trnava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Kežmarok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Gelnica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Spišská</a:t>
            </a:r>
            <a:r>
              <a:rPr lang="en-GB" sz="2000">
                <a:latin typeface="Calibri"/>
                <a:ea typeface="Calibri"/>
                <a:cs typeface="Calibri"/>
              </a:rPr>
              <a:t> Nová Ves</a:t>
            </a:r>
            <a:r>
              <a:rPr lang="sk-SK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Pezinok</a:t>
            </a:r>
            <a:r>
              <a:rPr lang="sk-SK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Ružomberok</a:t>
            </a:r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en-GB" sz="2000">
                <a:latin typeface="Calibri"/>
                <a:ea typeface="Calibri" panose="020F0502020204030204" pitchFamily="34" charset="0"/>
                <a:cs typeface="Calibri"/>
              </a:rPr>
              <a:t>(</a:t>
            </a:r>
            <a:r>
              <a:rPr lang="sk-SK" sz="2000">
                <a:latin typeface="Calibri"/>
                <a:ea typeface="Calibri" panose="020F0502020204030204" pitchFamily="34" charset="0"/>
                <a:cs typeface="Calibri"/>
              </a:rPr>
              <a:t>15 okresov – 2</a:t>
            </a:r>
            <a:r>
              <a:rPr lang="en-GB" sz="2000">
                <a:latin typeface="Calibri"/>
                <a:ea typeface="Calibri" panose="020F0502020204030204" pitchFamily="34" charset="0"/>
                <a:cs typeface="Calibri"/>
              </a:rPr>
              <a:t>1</a:t>
            </a:r>
            <a:r>
              <a:rPr lang="sk-SK" sz="2000">
                <a:latin typeface="Calibri"/>
                <a:ea typeface="Calibri" panose="020F0502020204030204" pitchFamily="34" charset="0"/>
                <a:cs typeface="Calibri"/>
              </a:rPr>
              <a:t> </a:t>
            </a:r>
            <a:r>
              <a:rPr lang="en-GB" sz="2000">
                <a:latin typeface="Calibri"/>
                <a:ea typeface="Calibri" panose="020F0502020204030204" pitchFamily="34" charset="0"/>
                <a:cs typeface="Calibri"/>
              </a:rPr>
              <a:t>%</a:t>
            </a:r>
            <a:r>
              <a:rPr lang="sk-SK" sz="2000">
                <a:latin typeface="Calibri"/>
                <a:ea typeface="Calibri" panose="020F0502020204030204" pitchFamily="34" charset="0"/>
                <a:cs typeface="Calibri"/>
              </a:rPr>
              <a:t> zo</a:t>
            </a:r>
            <a:r>
              <a:rPr lang="en-GB" sz="2000">
                <a:latin typeface="Calibri"/>
                <a:ea typeface="Calibri" panose="020F0502020204030204" pitchFamily="34" charset="0"/>
                <a:cs typeface="Calibri"/>
              </a:rPr>
              <a:t> SR)</a:t>
            </a:r>
            <a:endParaRPr lang="sk-SK" sz="2000">
              <a:latin typeface="Calibri"/>
              <a:ea typeface="Calibri" panose="020F0502020204030204" pitchFamily="34" charset="0"/>
              <a:cs typeface="Calibri"/>
            </a:endParaRPr>
          </a:p>
          <a:p>
            <a:r>
              <a:rPr lang="sk-SK" sz="2000" b="1">
                <a:latin typeface="Calibri"/>
                <a:ea typeface="Calibri"/>
                <a:cs typeface="Calibri"/>
              </a:rPr>
              <a:t>Zoznam okresov v procese: </a:t>
            </a:r>
          </a:p>
          <a:p>
            <a:r>
              <a:rPr lang="en-GB" sz="2000" err="1">
                <a:latin typeface="Calibri"/>
                <a:ea typeface="Calibri"/>
                <a:cs typeface="Calibri"/>
              </a:rPr>
              <a:t>Čadca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Liptovský</a:t>
            </a:r>
            <a:r>
              <a:rPr lang="en-GB" sz="2000">
                <a:latin typeface="Calibri"/>
                <a:ea typeface="Calibri"/>
                <a:cs typeface="Calibri"/>
              </a:rPr>
              <a:t> Mikuláš, </a:t>
            </a:r>
            <a:r>
              <a:rPr lang="en-GB" sz="2000" err="1">
                <a:latin typeface="Calibri"/>
                <a:ea typeface="Calibri"/>
                <a:cs typeface="Calibri"/>
              </a:rPr>
              <a:t>Prievidza</a:t>
            </a:r>
            <a:r>
              <a:rPr lang="en-GB" sz="2000">
                <a:latin typeface="Calibri"/>
                <a:ea typeface="Calibri"/>
                <a:cs typeface="Calibri"/>
              </a:rPr>
              <a:t>, </a:t>
            </a:r>
            <a:r>
              <a:rPr lang="en-GB" sz="2000" err="1">
                <a:latin typeface="Calibri"/>
                <a:ea typeface="Calibri"/>
                <a:cs typeface="Calibri"/>
              </a:rPr>
              <a:t>Rožňava</a:t>
            </a:r>
            <a:r>
              <a:rPr lang="en-GB" sz="2000">
                <a:latin typeface="Calibri"/>
                <a:ea typeface="Calibri"/>
                <a:cs typeface="Calibri"/>
              </a:rPr>
              <a:t>, Stará </a:t>
            </a:r>
            <a:r>
              <a:rPr lang="en-GB" sz="2000" err="1">
                <a:latin typeface="Calibri"/>
                <a:ea typeface="Calibri"/>
                <a:cs typeface="Calibri"/>
              </a:rPr>
              <a:t>Ľubovňa</a:t>
            </a:r>
            <a:r>
              <a:rPr lang="en-GB" sz="2000">
                <a:latin typeface="Calibri"/>
                <a:ea typeface="Calibri"/>
                <a:cs typeface="Calibri"/>
              </a:rPr>
              <a:t>, Stropkov, </a:t>
            </a:r>
            <a:r>
              <a:rPr lang="en-GB" sz="2000" err="1">
                <a:latin typeface="Calibri"/>
                <a:ea typeface="Calibri"/>
                <a:cs typeface="Calibri"/>
              </a:rPr>
              <a:t>Svidník</a:t>
            </a:r>
            <a:r>
              <a:rPr lang="sk-SK" sz="2000">
                <a:latin typeface="Calibri"/>
                <a:ea typeface="Calibri"/>
                <a:cs typeface="Calibri"/>
              </a:rPr>
              <a:t>, Košice okolie, Trenčín, Košice, Partizánske</a:t>
            </a:r>
          </a:p>
          <a:p>
            <a:r>
              <a:rPr lang="sk-SK" sz="2000">
                <a:latin typeface="Calibri"/>
                <a:ea typeface="Calibri"/>
                <a:cs typeface="Calibri"/>
              </a:rPr>
              <a:t>(11 okresov - </a:t>
            </a:r>
            <a:r>
              <a:rPr lang="en-GB" sz="2000">
                <a:latin typeface="Calibri"/>
                <a:ea typeface="Calibri"/>
                <a:cs typeface="Calibri"/>
              </a:rPr>
              <a:t>1</a:t>
            </a:r>
            <a:r>
              <a:rPr lang="sk-SK" sz="2000">
                <a:latin typeface="Calibri"/>
                <a:ea typeface="Calibri"/>
                <a:cs typeface="Calibri"/>
              </a:rPr>
              <a:t>5 </a:t>
            </a:r>
            <a:r>
              <a:rPr lang="en-GB" sz="2000">
                <a:latin typeface="Calibri"/>
                <a:ea typeface="Calibri"/>
                <a:cs typeface="Calibri"/>
              </a:rPr>
              <a:t>% </a:t>
            </a:r>
            <a:r>
              <a:rPr lang="sk-SK" sz="2000">
                <a:latin typeface="Calibri"/>
                <a:ea typeface="Calibri"/>
                <a:cs typeface="Calibri"/>
              </a:rPr>
              <a:t>zo </a:t>
            </a:r>
            <a:r>
              <a:rPr lang="en-GB" sz="2000">
                <a:latin typeface="Calibri"/>
                <a:ea typeface="Calibri"/>
                <a:cs typeface="Calibri"/>
              </a:rPr>
              <a:t>SR)</a:t>
            </a:r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ea typeface="Calibri"/>
                <a:cs typeface="Calibri"/>
              </a:rPr>
              <a:t>Počet dokončených okresov + okresov v procese:</a:t>
            </a:r>
          </a:p>
          <a:p>
            <a:r>
              <a:rPr lang="sk-SK" sz="2000" i="0" u="none" strike="noStrike">
                <a:solidFill>
                  <a:srgbClr val="000000"/>
                </a:solidFill>
                <a:effectLst/>
                <a:latin typeface="Calibri"/>
                <a:ea typeface="Calibri"/>
                <a:cs typeface="Calibri"/>
              </a:rPr>
              <a:t>26 okresov = 36 %</a:t>
            </a:r>
            <a:r>
              <a:rPr lang="sk-SK" sz="2000">
                <a:latin typeface="Calibri"/>
                <a:ea typeface="Calibri"/>
                <a:cs typeface="Calibri"/>
              </a:rPr>
              <a:t> zo 100 </a:t>
            </a:r>
            <a:r>
              <a:rPr lang="en-GB" sz="2000">
                <a:latin typeface="Calibri"/>
                <a:ea typeface="Calibri" panose="020F0502020204030204" pitchFamily="34" charset="0"/>
                <a:cs typeface="Calibri"/>
              </a:rPr>
              <a:t>%</a:t>
            </a:r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>
                <a:latin typeface="Calibri"/>
                <a:cs typeface="Calibri"/>
              </a:rPr>
              <a:t>Do roku 2015 databáza obsahovala 135 562 geografických názvov, </a:t>
            </a:r>
            <a:endParaRPr lang="sk-SK" sz="20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2000">
                <a:latin typeface="Calibri"/>
                <a:cs typeface="Calibri"/>
              </a:rPr>
              <a:t>od roku 2015 (v rámci projektu) pribudlo 15 728 štandardizovaných názvov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7A4AECF7-BE08-0CA7-D6A4-0EDE73EABD8B}"/>
              </a:ext>
            </a:extLst>
          </p:cNvPr>
          <p:cNvSpPr txBox="1"/>
          <p:nvPr/>
        </p:nvSpPr>
        <p:spPr>
          <a:xfrm>
            <a:off x="4764694" y="734765"/>
            <a:ext cx="217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STAV PROJEKTU</a:t>
            </a:r>
          </a:p>
        </p:txBody>
      </p:sp>
      <p:pic>
        <p:nvPicPr>
          <p:cNvPr id="2" name="Obrázok 1" descr="Obrázok, na ktorom je text, mapa, atlas, diagram&#10;&#10;Automaticky generovaný popis">
            <a:extLst>
              <a:ext uri="{FF2B5EF4-FFF2-40B4-BE49-F238E27FC236}">
                <a16:creationId xmlns:a16="http://schemas.microsoft.com/office/drawing/2014/main" id="{37FA55B7-81B0-C16E-105A-0A27083299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t="11048" r="1639" b="9763"/>
          <a:stretch/>
        </p:blipFill>
        <p:spPr>
          <a:xfrm>
            <a:off x="6412952" y="1680099"/>
            <a:ext cx="5688148" cy="349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A6EDFAB3-A524-3B51-91B5-A569DF05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09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>
            <a:extLst>
              <a:ext uri="{FF2B5EF4-FFF2-40B4-BE49-F238E27FC236}">
                <a16:creationId xmlns:a16="http://schemas.microsoft.com/office/drawing/2014/main" id="{9E62794E-D75B-3DC6-FB7C-81B7E70EE07D}"/>
              </a:ext>
            </a:extLst>
          </p:cNvPr>
          <p:cNvSpPr txBox="1"/>
          <p:nvPr/>
        </p:nvSpPr>
        <p:spPr>
          <a:xfrm>
            <a:off x="1111179" y="720474"/>
            <a:ext cx="985929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k-SK" sz="2400" b="1" cap="all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GEOGRAFICKÉ NÁZVY Sú </a:t>
            </a:r>
            <a:r>
              <a:rPr lang="sk-SK" sz="2400" b="1" cap="all" err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DoSTUPNÉ</a:t>
            </a:r>
            <a:r>
              <a:rPr lang="sk-SK" sz="2400" b="1" cap="all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BEZODPLATNE 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5D2575E2-F1F6-05CD-3832-4C3EABD37D11}"/>
              </a:ext>
            </a:extLst>
          </p:cNvPr>
          <p:cNvSpPr txBox="1"/>
          <p:nvPr/>
        </p:nvSpPr>
        <p:spPr>
          <a:xfrm>
            <a:off x="1425413" y="1224680"/>
            <a:ext cx="84297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b="1">
                <a:latin typeface="Calibri" panose="020F0502020204030204" pitchFamily="34" charset="0"/>
                <a:cs typeface="Calibri" panose="020F0502020204030204" pitchFamily="34" charset="0"/>
              </a:rPr>
              <a:t>Formáty:</a:t>
            </a:r>
          </a:p>
          <a:p>
            <a:r>
              <a:rPr lang="sk-SK"/>
              <a:t>GPKG		</a:t>
            </a:r>
            <a:r>
              <a:rPr lang="sk-SK" err="1"/>
              <a:t>EsriSHP</a:t>
            </a:r>
            <a:r>
              <a:rPr lang="sk-SK"/>
              <a:t>		</a:t>
            </a:r>
            <a:r>
              <a:rPr lang="sk-SK" err="1"/>
              <a:t>Esri</a:t>
            </a:r>
            <a:r>
              <a:rPr lang="sk-SK"/>
              <a:t> GDB	CSV</a:t>
            </a:r>
          </a:p>
          <a:p>
            <a:r>
              <a:rPr lang="sk-SK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https://www.geoportal.sk/sk/zbgis/na-stiahnutie/</a:t>
            </a:r>
            <a:endParaRPr lang="sk-SK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k-SK"/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3BDAE833-E478-8980-EC73-5D9DF30526C1}"/>
              </a:ext>
            </a:extLst>
          </p:cNvPr>
          <p:cNvSpPr txBox="1"/>
          <p:nvPr/>
        </p:nvSpPr>
        <p:spPr>
          <a:xfrm>
            <a:off x="1914188" y="2306032"/>
            <a:ext cx="9829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cap="all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Voľne dostupné mapové služby S GEOGRAFICKÝMI NÁZVAMI </a:t>
            </a:r>
          </a:p>
          <a:p>
            <a:endParaRPr lang="sk-SK"/>
          </a:p>
        </p:txBody>
      </p:sp>
      <p:sp>
        <p:nvSpPr>
          <p:cNvPr id="9" name="BlokTextu 8">
            <a:extLst>
              <a:ext uri="{FF2B5EF4-FFF2-40B4-BE49-F238E27FC236}">
                <a16:creationId xmlns:a16="http://schemas.microsoft.com/office/drawing/2014/main" id="{BE20CDC3-3E15-6B90-6ED5-E221FC846A75}"/>
              </a:ext>
            </a:extLst>
          </p:cNvPr>
          <p:cNvSpPr txBox="1"/>
          <p:nvPr/>
        </p:nvSpPr>
        <p:spPr>
          <a:xfrm>
            <a:off x="1425413" y="2922837"/>
            <a:ext cx="8032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b="1">
                <a:latin typeface="Calibri" panose="020F0502020204030204" pitchFamily="34" charset="0"/>
                <a:cs typeface="Calibri" panose="020F0502020204030204" pitchFamily="34" charset="0"/>
              </a:rPr>
              <a:t>Webová Mapová Služba WMS</a:t>
            </a:r>
          </a:p>
          <a:p>
            <a:r>
              <a:rPr lang="sk-SK">
                <a:hlinkClick r:id="rId3"/>
              </a:rPr>
              <a:t>https://www.geoportal.sk/sk/sluzby/mapove-sluzby/wms/wms-zbgis.html</a:t>
            </a:r>
            <a:endParaRPr lang="sk-SK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1110CCC6-A610-8EBD-165A-E28224187CBE}"/>
              </a:ext>
            </a:extLst>
          </p:cNvPr>
          <p:cNvSpPr txBox="1"/>
          <p:nvPr/>
        </p:nvSpPr>
        <p:spPr>
          <a:xfrm>
            <a:off x="1425413" y="4843117"/>
            <a:ext cx="812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>
                <a:latin typeface="Calibri" panose="020F0502020204030204" pitchFamily="34" charset="0"/>
                <a:cs typeface="Calibri" panose="020F0502020204030204" pitchFamily="34" charset="0"/>
              </a:rPr>
              <a:t>Ukladacia služba WFS</a:t>
            </a:r>
          </a:p>
          <a:p>
            <a:r>
              <a:rPr lang="sk-SK">
                <a:hlinkClick r:id="rId4"/>
              </a:rPr>
              <a:t>https://www.geoportal.sk/sk/sluzby/mapove-sluzby/wfs/</a:t>
            </a:r>
            <a:endParaRPr lang="sk-SK"/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B9912CE1-9900-DAA7-94B1-9697C834C5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2"/>
          <a:stretch/>
        </p:blipFill>
        <p:spPr>
          <a:xfrm>
            <a:off x="816042" y="3674132"/>
            <a:ext cx="10764000" cy="988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Obrázok 11" descr="Obrázok, na ktorom je text, písmo, snímka obrazovky&#10;&#10;Automaticky generovaný popis">
            <a:extLst>
              <a:ext uri="{FF2B5EF4-FFF2-40B4-BE49-F238E27FC236}">
                <a16:creationId xmlns:a16="http://schemas.microsoft.com/office/drawing/2014/main" id="{9A361324-A1EB-5729-0C0D-E4DAF7F63E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82" b="40433"/>
          <a:stretch/>
        </p:blipFill>
        <p:spPr>
          <a:xfrm>
            <a:off x="816043" y="5540210"/>
            <a:ext cx="10763250" cy="11730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4A0E5E65-6AEE-1470-5C56-DF26758F5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845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B233D1-864E-CD71-0692-9A56A16B1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723" y="883437"/>
            <a:ext cx="9316987" cy="554531"/>
          </a:xfrm>
        </p:spPr>
        <p:txBody>
          <a:bodyPr>
            <a:noAutofit/>
          </a:bodyPr>
          <a:lstStyle/>
          <a:p>
            <a:r>
              <a:rPr lang="sk-SK" sz="2400" b="1" cap="all">
                <a:solidFill>
                  <a:srgbClr val="D56A1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Zverejnenie výsledkov štandardizácie geografických názvov</a:t>
            </a:r>
            <a:endParaRPr lang="en-US" sz="2400" b="1" cap="all">
              <a:solidFill>
                <a:srgbClr val="D56A1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6EAFA79-927D-A510-94AE-28A9E33E7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2261" r="8782" b="12031"/>
          <a:stretch/>
        </p:blipFill>
        <p:spPr bwMode="auto">
          <a:xfrm>
            <a:off x="8107453" y="2149245"/>
            <a:ext cx="3547208" cy="1919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C4FE91F0-B91A-AA13-2979-F9F7A17CD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996" y="1679834"/>
            <a:ext cx="2111129" cy="297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0DFA0E5-4A12-8A07-54A7-E72F9FEDD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0710" y="6449535"/>
            <a:ext cx="932279" cy="308453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FAE4C1A-77DB-4702-BC27-716D2520402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Light"/>
              <a:ea typeface="+mn-ea"/>
              <a:cs typeface="+mn-cs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FBDB245-D404-B9E1-0FE6-C52CAFD532F3}"/>
              </a:ext>
            </a:extLst>
          </p:cNvPr>
          <p:cNvSpPr txBox="1"/>
          <p:nvPr/>
        </p:nvSpPr>
        <p:spPr>
          <a:xfrm>
            <a:off x="430937" y="5019764"/>
            <a:ext cx="4226355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k-SK" sz="2000">
                <a:latin typeface="Calibri"/>
                <a:ea typeface="Calibri" panose="020F0502020204030204" pitchFamily="34" charset="0"/>
                <a:cs typeface="Calibri"/>
                <a:hlinkClick r:id="rId4"/>
              </a:rPr>
              <a:t>https://zbgis.skgeodesy.sk/mapka/</a:t>
            </a:r>
            <a:endParaRPr lang="sk-SK" sz="2000">
              <a:latin typeface="Calibri"/>
              <a:ea typeface="Calibri" panose="020F0502020204030204" pitchFamily="34" charset="0"/>
              <a:cs typeface="Calibri"/>
            </a:endParaRP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06C1A53F-7180-5DC2-A228-F6FB0951E61F}"/>
              </a:ext>
            </a:extLst>
          </p:cNvPr>
          <p:cNvGrpSpPr/>
          <p:nvPr/>
        </p:nvGrpSpPr>
        <p:grpSpPr>
          <a:xfrm>
            <a:off x="428128" y="1554131"/>
            <a:ext cx="4629540" cy="3230333"/>
            <a:chOff x="2945331" y="1913470"/>
            <a:chExt cx="4629540" cy="3230333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5" name="Obrázok 4">
              <a:extLst>
                <a:ext uri="{FF2B5EF4-FFF2-40B4-BE49-F238E27FC236}">
                  <a16:creationId xmlns:a16="http://schemas.microsoft.com/office/drawing/2014/main" id="{6BE69A47-9A57-342B-8E15-D92AF3907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45331" y="1913470"/>
              <a:ext cx="4629540" cy="32303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Obdĺžnik 10">
              <a:extLst>
                <a:ext uri="{FF2B5EF4-FFF2-40B4-BE49-F238E27FC236}">
                  <a16:creationId xmlns:a16="http://schemas.microsoft.com/office/drawing/2014/main" id="{812A5697-134D-63C2-1A1A-EB99ED3F729A}"/>
                </a:ext>
              </a:extLst>
            </p:cNvPr>
            <p:cNvSpPr/>
            <p:nvPr/>
          </p:nvSpPr>
          <p:spPr>
            <a:xfrm>
              <a:off x="4056361" y="3740102"/>
              <a:ext cx="831898" cy="68751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BlokTextu 8">
            <a:extLst>
              <a:ext uri="{FF2B5EF4-FFF2-40B4-BE49-F238E27FC236}">
                <a16:creationId xmlns:a16="http://schemas.microsoft.com/office/drawing/2014/main" id="{1E315EF5-EF61-1EF5-73E8-F89221EBDED2}"/>
              </a:ext>
            </a:extLst>
          </p:cNvPr>
          <p:cNvSpPr txBox="1"/>
          <p:nvPr/>
        </p:nvSpPr>
        <p:spPr>
          <a:xfrm>
            <a:off x="8475526" y="4878169"/>
            <a:ext cx="340675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2000">
                <a:latin typeface="Calibri"/>
                <a:cs typeface="Calibri"/>
                <a:hlinkClick r:id="rId6"/>
              </a:rPr>
              <a:t>https://www.skgeodesy.sk/sk/ugkk/rezortne-periodika/#Spravodajca</a:t>
            </a:r>
            <a:endParaRPr lang="sk-SK" sz="2000">
              <a:latin typeface="Calibri"/>
              <a:cs typeface="Calibri"/>
            </a:endParaRPr>
          </a:p>
          <a:p>
            <a:endParaRPr lang="sk-SK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54CED1B9-92C9-07EF-DAD9-2599F184B365}"/>
              </a:ext>
            </a:extLst>
          </p:cNvPr>
          <p:cNvSpPr txBox="1"/>
          <p:nvPr/>
        </p:nvSpPr>
        <p:spPr>
          <a:xfrm>
            <a:off x="5016439" y="5016669"/>
            <a:ext cx="3406758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k-SK" sz="2000">
                <a:latin typeface="Calibri"/>
                <a:cs typeface="Calibri"/>
                <a:hlinkClick r:id="rId7"/>
              </a:rPr>
              <a:t>https://www.skgeodesy.sk/sk/ugkk/rezortne-periodika/#Nazinfo</a:t>
            </a:r>
            <a:endParaRPr lang="sk-SK" sz="2000">
              <a:latin typeface="Calibri"/>
              <a:cs typeface="Calibri"/>
            </a:endParaRPr>
          </a:p>
          <a:p>
            <a:endParaRPr lang="sk-SK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678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, snímka obrazovky&#10;&#10;Automaticky generovaný popis">
            <a:extLst>
              <a:ext uri="{FF2B5EF4-FFF2-40B4-BE49-F238E27FC236}">
                <a16:creationId xmlns:a16="http://schemas.microsoft.com/office/drawing/2014/main" id="{540312BF-A28E-4ACF-5C25-B531CFA1B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545" y="787234"/>
            <a:ext cx="5344676" cy="5508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03E36F7B-FBF3-DF5F-F46C-BC2228A2F06F}"/>
              </a:ext>
            </a:extLst>
          </p:cNvPr>
          <p:cNvSpPr txBox="1"/>
          <p:nvPr/>
        </p:nvSpPr>
        <p:spPr>
          <a:xfrm>
            <a:off x="646546" y="803563"/>
            <a:ext cx="419330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b="1" cap="all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Vyhľadávanie v MAPKE prostredníctvom ŠTANDARDIZOVANÉHO názvu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A9557789-CF79-88B8-52C6-3DB6D71F1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11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mapa, text, atlas, diagram&#10;&#10;Automaticky generovaný popis">
            <a:extLst>
              <a:ext uri="{FF2B5EF4-FFF2-40B4-BE49-F238E27FC236}">
                <a16:creationId xmlns:a16="http://schemas.microsoft.com/office/drawing/2014/main" id="{7F18FD53-651E-D245-4BC4-411805583D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17" b="65657"/>
          <a:stretch/>
        </p:blipFill>
        <p:spPr>
          <a:xfrm>
            <a:off x="455693" y="2355272"/>
            <a:ext cx="3404623" cy="255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Obrázok 4" descr="Obrázok, na ktorom je text, mapa, atlas, diagram&#10;&#10;Automaticky generovaný popis">
            <a:extLst>
              <a:ext uri="{FF2B5EF4-FFF2-40B4-BE49-F238E27FC236}">
                <a16:creationId xmlns:a16="http://schemas.microsoft.com/office/drawing/2014/main" id="{A96D666C-05BD-EDF8-1E38-42710C267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364" y="801000"/>
            <a:ext cx="7035639" cy="5256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64C82D2-F323-DE42-25C0-B9E1E400A678}"/>
              </a:ext>
            </a:extLst>
          </p:cNvPr>
          <p:cNvSpPr txBox="1"/>
          <p:nvPr/>
        </p:nvSpPr>
        <p:spPr>
          <a:xfrm>
            <a:off x="600364" y="997528"/>
            <a:ext cx="3509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cap="all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Vyhľadávanie v MAPKE prostredníctvom variantného názvu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9F41C2D0-0165-02B6-ECC9-0A6BDFACA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1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 descr="Obrázok, na ktorom je text, mapa, snímka obrazovky&#10;&#10;Automaticky generovaný popis">
            <a:extLst>
              <a:ext uri="{FF2B5EF4-FFF2-40B4-BE49-F238E27FC236}">
                <a16:creationId xmlns:a16="http://schemas.microsoft.com/office/drawing/2014/main" id="{678CCDE4-9EC7-DD5D-641F-1ACB1B9E9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40"/>
          <a:stretch/>
        </p:blipFill>
        <p:spPr>
          <a:xfrm>
            <a:off x="3108735" y="757381"/>
            <a:ext cx="8464141" cy="554400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38FFFF18-2BE4-B06C-EA11-99CB8DE8E662}"/>
              </a:ext>
            </a:extLst>
          </p:cNvPr>
          <p:cNvSpPr txBox="1"/>
          <p:nvPr/>
        </p:nvSpPr>
        <p:spPr>
          <a:xfrm>
            <a:off x="184728" y="835952"/>
            <a:ext cx="299258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200" b="1" cap="all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Vyhľadávanie v MAPKE prostredníctvom HISTORICKÉHO názvu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D805D384-E8CE-CBA6-F29B-9F0DF7340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287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54EB52-D3E9-3415-79E1-9D3818496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302" y="784905"/>
            <a:ext cx="10456146" cy="909244"/>
          </a:xfrm>
        </p:spPr>
        <p:txBody>
          <a:bodyPr>
            <a:normAutofit/>
          </a:bodyPr>
          <a:lstStyle/>
          <a:p>
            <a:pPr algn="ctr"/>
            <a:r>
              <a:rPr lang="sk-SK" sz="2400" b="1" cap="all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Projekt Komplexná revízia a aktualizácia geografických názvov v Tatrách vrátane spresnenia výšok a polôh objektov v Tatrách</a:t>
            </a:r>
            <a:endParaRPr lang="en-US" sz="2400" cap="all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298AE3E4-71EF-EACC-50DB-D31503B06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1447" y="4216211"/>
            <a:ext cx="12052273" cy="499879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endParaRPr lang="en-GB" sz="2000">
              <a:latin typeface="Univers Light"/>
              <a:ea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sk-SK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- </a:t>
            </a:r>
            <a:r>
              <a:rPr lang="en-GB" sz="20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určenie</a:t>
            </a:r>
            <a:r>
              <a:rPr lang="en-GB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</a:t>
            </a:r>
            <a:r>
              <a:rPr lang="en-GB" sz="2000" err="1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výšok</a:t>
            </a:r>
            <a:r>
              <a:rPr lang="en-GB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 ŠGN </a:t>
            </a:r>
            <a:r>
              <a:rPr lang="en-GB" sz="2000" b="0" i="0" u="none" strike="noStrike" err="1">
                <a:solidFill>
                  <a:srgbClr val="000000"/>
                </a:solidFill>
                <a:effectLst/>
                <a:latin typeface="Calibri"/>
                <a:ea typeface="+mn-lt"/>
                <a:cs typeface="+mn-lt"/>
              </a:rPr>
              <a:t>podľa</a:t>
            </a:r>
            <a:r>
              <a:rPr lang="en-GB" sz="2000" b="0" i="0" u="none" strike="noStrike">
                <a:solidFill>
                  <a:srgbClr val="000000"/>
                </a:solidFill>
                <a:effectLst/>
                <a:latin typeface="Calibri"/>
                <a:ea typeface="+mn-lt"/>
                <a:cs typeface="+mn-lt"/>
              </a:rPr>
              <a:t> </a:t>
            </a:r>
            <a:r>
              <a:rPr lang="sk-SK" sz="2000" b="0" i="0" u="none" strike="noStrike">
                <a:solidFill>
                  <a:srgbClr val="000000"/>
                </a:solidFill>
                <a:effectLst/>
                <a:latin typeface="Calibri"/>
                <a:ea typeface="+mn-lt"/>
                <a:cs typeface="+mn-lt"/>
              </a:rPr>
              <a:t>DMR 5.0 </a:t>
            </a:r>
            <a:r>
              <a:rPr lang="sk-SK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a porovnanie s  hodnotami uvádzanými rôznymi subjektami</a:t>
            </a:r>
            <a:endParaRPr lang="sk-SK"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sk-SK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- návrh umiestnenia ŠGN na matematicky určené  extrémy a doplnenie </a:t>
            </a:r>
            <a:r>
              <a:rPr lang="sk-SK" sz="2000">
                <a:latin typeface="Calibri"/>
                <a:ea typeface="+mn-lt"/>
                <a:cs typeface="+mn-lt"/>
              </a:rPr>
              <a:t>ďalších </a:t>
            </a:r>
            <a:r>
              <a:rPr lang="sk-SK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objektov</a:t>
            </a:r>
            <a:r>
              <a:rPr lang="sk-SK" sz="2000">
                <a:latin typeface="Calibri"/>
                <a:ea typeface="+mn-lt"/>
                <a:cs typeface="+mn-lt"/>
              </a:rPr>
              <a:t> zistených z dostupných   </a:t>
            </a:r>
          </a:p>
          <a:p>
            <a:pPr>
              <a:lnSpc>
                <a:spcPct val="100000"/>
              </a:lnSpc>
            </a:pPr>
            <a:r>
              <a:rPr lang="sk-SK" sz="2000">
                <a:latin typeface="Calibri"/>
                <a:ea typeface="+mn-lt"/>
                <a:cs typeface="+mn-lt"/>
              </a:rPr>
              <a:t>zdrojov</a:t>
            </a:r>
            <a:endParaRPr lang="sk-SK"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lang="sk-SK" sz="2000">
                <a:latin typeface="Calibri"/>
                <a:ea typeface="+mn-lt"/>
                <a:cs typeface="+mn-lt"/>
              </a:rPr>
              <a:t>- vytvorenie ArcGIS online aplikácie pre odborníkov na editáciu </a:t>
            </a:r>
            <a:r>
              <a:rPr lang="sk-SK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navrhnutej polohy </a:t>
            </a:r>
            <a:r>
              <a:rPr lang="sk-SK" sz="2000">
                <a:effectLst/>
                <a:latin typeface="Calibri"/>
                <a:ea typeface="+mn-lt"/>
                <a:cs typeface="+mn-lt"/>
              </a:rPr>
              <a:t>a</a:t>
            </a:r>
            <a:r>
              <a:rPr lang="sk-SK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 podoby</a:t>
            </a:r>
            <a:r>
              <a:rPr lang="sk-SK" sz="2000">
                <a:effectLst/>
                <a:latin typeface="Calibri"/>
                <a:ea typeface="+mn-lt"/>
                <a:cs typeface="+mn-lt"/>
              </a:rPr>
              <a:t> názvov </a:t>
            </a:r>
            <a:r>
              <a:rPr lang="sk-SK" sz="2000">
                <a:solidFill>
                  <a:srgbClr val="000000"/>
                </a:solidFill>
                <a:latin typeface="Calibri"/>
                <a:ea typeface="+mn-lt"/>
                <a:cs typeface="+mn-lt"/>
              </a:rPr>
              <a:t> </a:t>
            </a:r>
            <a:endParaRPr lang="sk-SK" sz="2000">
              <a:latin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sk-SK" sz="200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8A1574B2-626B-433C-9817-9741DC3961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5572" t="9804" r="25473" b="-10049"/>
          <a:stretch/>
        </p:blipFill>
        <p:spPr>
          <a:xfrm>
            <a:off x="-1466012" y="1510774"/>
            <a:ext cx="7779739" cy="31680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FBB05257-8365-E852-4DAA-37A1BFCADFA2}"/>
              </a:ext>
            </a:extLst>
          </p:cNvPr>
          <p:cNvSpPr txBox="1"/>
          <p:nvPr/>
        </p:nvSpPr>
        <p:spPr>
          <a:xfrm>
            <a:off x="6521440" y="2156771"/>
            <a:ext cx="7624287" cy="1708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1000"/>
              </a:spcBef>
            </a:pPr>
            <a:r>
              <a:rPr lang="sk-SK" sz="2000">
                <a:latin typeface="Calibri"/>
                <a:ea typeface="+mn-lt"/>
                <a:cs typeface="+mn-lt"/>
              </a:rPr>
              <a:t>- začiatok v roku 2021</a:t>
            </a:r>
          </a:p>
          <a:p>
            <a:pPr>
              <a:spcBef>
                <a:spcPts val="1000"/>
              </a:spcBef>
            </a:pPr>
            <a:r>
              <a:rPr lang="sk-SK" sz="2000">
                <a:latin typeface="Calibri"/>
                <a:ea typeface="Calibri"/>
                <a:cs typeface="Calibri"/>
              </a:rPr>
              <a:t>- </a:t>
            </a:r>
            <a:r>
              <a:rPr lang="en-GB" sz="2000">
                <a:latin typeface="Calibri"/>
                <a:ea typeface="+mn-lt"/>
                <a:cs typeface="+mn-lt"/>
              </a:rPr>
              <a:t>test</a:t>
            </a:r>
            <a:r>
              <a:rPr lang="sk-SK" sz="2000" err="1">
                <a:latin typeface="Calibri"/>
                <a:ea typeface="+mn-lt"/>
                <a:cs typeface="+mn-lt"/>
              </a:rPr>
              <a:t>ovacia</a:t>
            </a:r>
            <a:r>
              <a:rPr lang="sk-SK" sz="2000">
                <a:latin typeface="Calibri"/>
                <a:ea typeface="+mn-lt"/>
                <a:cs typeface="+mn-lt"/>
              </a:rPr>
              <a:t> lokalita</a:t>
            </a:r>
            <a:r>
              <a:rPr lang="en-GB" sz="2000">
                <a:latin typeface="Calibri"/>
                <a:ea typeface="+mn-lt"/>
                <a:cs typeface="+mn-lt"/>
              </a:rPr>
              <a:t> – Tatr</a:t>
            </a:r>
            <a:r>
              <a:rPr lang="sk-SK" sz="2000">
                <a:latin typeface="Calibri"/>
                <a:ea typeface="+mn-lt"/>
                <a:cs typeface="+mn-lt"/>
              </a:rPr>
              <a:t>y</a:t>
            </a:r>
          </a:p>
          <a:p>
            <a:pPr>
              <a:spcBef>
                <a:spcPts val="1000"/>
              </a:spcBef>
            </a:pPr>
            <a:r>
              <a:rPr lang="sk-SK" sz="2000">
                <a:latin typeface="Calibri"/>
                <a:ea typeface="Calibri"/>
                <a:cs typeface="Calibri"/>
              </a:rPr>
              <a:t>- </a:t>
            </a:r>
            <a:r>
              <a:rPr lang="en-GB" sz="2000" err="1">
                <a:latin typeface="Calibri"/>
                <a:ea typeface="Calibri"/>
                <a:cs typeface="Calibri"/>
              </a:rPr>
              <a:t>analýza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polohy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existujúcich</a:t>
            </a:r>
            <a:r>
              <a:rPr lang="en-GB" sz="2000">
                <a:latin typeface="Calibri"/>
                <a:ea typeface="Calibri"/>
                <a:cs typeface="Calibri"/>
              </a:rPr>
              <a:t> ŠGN a </a:t>
            </a:r>
            <a:endParaRPr lang="sk-SK" sz="2000">
              <a:latin typeface="Calibri"/>
              <a:ea typeface="Calibri"/>
              <a:cs typeface="Calibri"/>
            </a:endParaRPr>
          </a:p>
          <a:p>
            <a:pPr>
              <a:spcBef>
                <a:spcPts val="1000"/>
              </a:spcBef>
            </a:pPr>
            <a:r>
              <a:rPr lang="en-GB" sz="2000" err="1">
                <a:latin typeface="Calibri"/>
                <a:ea typeface="Calibri"/>
                <a:cs typeface="Calibri"/>
              </a:rPr>
              <a:t>oprava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overených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nesprávností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na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úrovni</a:t>
            </a:r>
            <a:r>
              <a:rPr lang="en-GB" sz="2000">
                <a:latin typeface="Calibri"/>
                <a:ea typeface="Calibri"/>
                <a:cs typeface="Calibri"/>
              </a:rPr>
              <a:t> </a:t>
            </a:r>
            <a:r>
              <a:rPr lang="en-GB" sz="2000" err="1">
                <a:latin typeface="Calibri"/>
                <a:ea typeface="Calibri"/>
                <a:cs typeface="Calibri"/>
              </a:rPr>
              <a:t>anotácií</a:t>
            </a:r>
            <a:endParaRPr lang="sk-SK" sz="2000">
              <a:latin typeface="Calibri"/>
              <a:ea typeface="Calibri"/>
              <a:cs typeface="Calibri"/>
            </a:endParaRP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7DE0CC60-9B1B-3B7F-2EA0-FBACB8A28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3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2A5670-FB07-0905-A117-9396D53E6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9881" y="769794"/>
            <a:ext cx="4256737" cy="654862"/>
          </a:xfrm>
        </p:spPr>
        <p:txBody>
          <a:bodyPr>
            <a:noAutofit/>
          </a:bodyPr>
          <a:lstStyle/>
          <a:p>
            <a:pPr algn="ctr"/>
            <a:r>
              <a:rPr lang="sk-SK" sz="2400" b="1" cap="all">
                <a:latin typeface="Calibri"/>
                <a:ea typeface="Calibri"/>
                <a:cs typeface="Calibri"/>
              </a:rPr>
              <a:t>NÁZVOSLOVNÉ AUTORITY V</a:t>
            </a:r>
            <a:r>
              <a:rPr lang="sk-SK" sz="2400" b="1" i="0" u="none" strike="noStrike" cap="all" baseline="0">
                <a:latin typeface="Calibri"/>
                <a:ea typeface="Calibri"/>
                <a:cs typeface="Calibri"/>
              </a:rPr>
              <a:t> SR</a:t>
            </a:r>
            <a:endParaRPr lang="sk-SK" sz="2400" cap="all">
              <a:latin typeface="Calibri"/>
              <a:ea typeface="Calibri"/>
              <a:cs typeface="Calibri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4658EB8-F567-B927-D57C-F166F7564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3781" y="1424656"/>
            <a:ext cx="9688512" cy="239382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6273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pl-PL" sz="2000" b="1" i="0" u="none" strike="noStrike" baseline="0">
                <a:latin typeface="Calibri"/>
                <a:cs typeface="Calibri"/>
              </a:rPr>
              <a:t>NR SR </a:t>
            </a:r>
            <a:r>
              <a:rPr lang="pl-PL" sz="2000" b="0" i="0" u="none" strike="noStrike" baseline="0">
                <a:latin typeface="Calibri"/>
                <a:cs typeface="Calibri"/>
              </a:rPr>
              <a:t>- názvy krajov a okresov </a:t>
            </a:r>
          </a:p>
          <a:p>
            <a:pPr marL="6273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 baseline="0" err="1">
                <a:latin typeface="Calibri"/>
                <a:cs typeface="Calibri"/>
              </a:rPr>
              <a:t>Vláda</a:t>
            </a:r>
            <a:r>
              <a:rPr lang="en-US" sz="2000" b="1" i="0" u="none" strike="noStrike" baseline="0">
                <a:latin typeface="Calibri"/>
                <a:cs typeface="Calibri"/>
              </a:rPr>
              <a:t> SR</a:t>
            </a:r>
            <a:r>
              <a:rPr lang="sk-SK" sz="2000" b="1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>
                <a:latin typeface="Calibri"/>
                <a:cs typeface="Calibri"/>
              </a:rPr>
              <a:t>-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názvy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obcí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</a:p>
          <a:p>
            <a:pPr marL="6273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 baseline="0">
                <a:latin typeface="Calibri"/>
                <a:cs typeface="Calibri"/>
              </a:rPr>
              <a:t>MV SR</a:t>
            </a:r>
            <a:r>
              <a:rPr lang="sk-SK" sz="2000" b="1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>
                <a:latin typeface="Calibri"/>
                <a:cs typeface="Calibri"/>
              </a:rPr>
              <a:t>-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názvy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častí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obcí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</a:p>
          <a:p>
            <a:pPr marL="6273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 baseline="0" err="1">
                <a:latin typeface="Calibri"/>
                <a:cs typeface="Calibri"/>
              </a:rPr>
              <a:t>Obec</a:t>
            </a:r>
            <a:r>
              <a:rPr lang="sk-SK" sz="2000" b="1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>
                <a:latin typeface="Calibri"/>
                <a:cs typeface="Calibri"/>
              </a:rPr>
              <a:t>-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názvy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ulíc</a:t>
            </a:r>
            <a:r>
              <a:rPr lang="en-US" sz="2000" b="0" i="0" u="none" strike="noStrike" baseline="0">
                <a:latin typeface="Calibri"/>
                <a:cs typeface="Calibri"/>
              </a:rPr>
              <a:t> a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verejných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priestranstiev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</a:p>
          <a:p>
            <a:pPr marL="6273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i="0" u="none" strike="noStrike" baseline="0">
                <a:latin typeface="Calibri"/>
                <a:cs typeface="Calibri"/>
              </a:rPr>
              <a:t>ÚGKK SR</a:t>
            </a:r>
            <a:r>
              <a:rPr lang="sk-SK" sz="2000" b="1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>
                <a:latin typeface="Calibri"/>
                <a:cs typeface="Calibri"/>
              </a:rPr>
              <a:t>-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názvy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geografických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objektov</a:t>
            </a:r>
            <a:r>
              <a:rPr lang="en-US" sz="2000" b="0" i="0" u="none" strike="noStrike" baseline="0">
                <a:latin typeface="Calibri"/>
                <a:cs typeface="Calibri"/>
              </a:rPr>
              <a:t> z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územia</a:t>
            </a:r>
            <a:r>
              <a:rPr lang="en-US" sz="2000" b="0" i="0" u="none" strike="noStrike" baseline="0">
                <a:latin typeface="Calibri"/>
                <a:cs typeface="Calibri"/>
              </a:rPr>
              <a:t> SR, z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územia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mimo</a:t>
            </a:r>
            <a:r>
              <a:rPr lang="en-US" sz="2000" b="0" i="0" u="none" strike="noStrike" baseline="0">
                <a:latin typeface="Calibri"/>
                <a:cs typeface="Calibri"/>
              </a:rPr>
              <a:t> SR, </a:t>
            </a:r>
            <a:endParaRPr lang="en-US" sz="2000">
              <a:latin typeface="Calibri"/>
              <a:cs typeface="Calibri"/>
            </a:endParaRPr>
          </a:p>
          <a:p>
            <a:pPr marL="284400">
              <a:lnSpc>
                <a:spcPct val="100000"/>
              </a:lnSpc>
              <a:spcBef>
                <a:spcPts val="0"/>
              </a:spcBef>
            </a:pPr>
            <a:r>
              <a:rPr lang="en-US" sz="2000" b="0" i="0" u="none" strike="noStrike" baseline="0" err="1">
                <a:latin typeface="Calibri"/>
                <a:cs typeface="Calibri"/>
              </a:rPr>
              <a:t>názvy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mimozemských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objektov</a:t>
            </a:r>
            <a:r>
              <a:rPr lang="en-US" sz="2000" b="0" i="0" u="none" strike="noStrike" baseline="0">
                <a:latin typeface="Calibri"/>
                <a:cs typeface="Calibri"/>
              </a:rPr>
              <a:t>,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spôsob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prepisu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geografických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názvov</a:t>
            </a:r>
            <a:r>
              <a:rPr lang="en-US" sz="2000" b="0" i="0" u="none" strike="noStrike" baseline="0">
                <a:latin typeface="Calibri"/>
                <a:cs typeface="Calibri"/>
              </a:rPr>
              <a:t> z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iného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než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latinkového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systému</a:t>
            </a:r>
            <a:r>
              <a:rPr lang="en-US" sz="2000" b="0" i="0" u="none" strike="noStrike" baseline="0">
                <a:latin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písma</a:t>
            </a:r>
            <a:r>
              <a:rPr lang="en-US" sz="2000" b="0" i="0" u="none" strike="noStrike" baseline="0">
                <a:latin typeface="Calibri"/>
                <a:cs typeface="Calibri"/>
              </a:rPr>
              <a:t> do </a:t>
            </a:r>
            <a:r>
              <a:rPr lang="en-US" sz="2000" b="0" i="0" u="none" strike="noStrike" baseline="0" err="1">
                <a:latin typeface="Calibri"/>
                <a:cs typeface="Calibri"/>
              </a:rPr>
              <a:t>latinky</a:t>
            </a:r>
            <a:endParaRPr lang="en-US" sz="2000">
              <a:latin typeface="Calibri"/>
              <a:ea typeface="Calibri"/>
              <a:cs typeface="Calibri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274ED908-EE2A-0DBE-6DFA-6B9743F91079}"/>
              </a:ext>
            </a:extLst>
          </p:cNvPr>
          <p:cNvSpPr txBox="1"/>
          <p:nvPr/>
        </p:nvSpPr>
        <p:spPr>
          <a:xfrm>
            <a:off x="673100" y="3947707"/>
            <a:ext cx="10864850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sk-SK" sz="2000" b="1" cap="all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        </a:t>
            </a:r>
            <a:r>
              <a:rPr lang="sk-SK" sz="2400" b="1" cap="all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CIELE ŠTANDARDIZÁCIE</a:t>
            </a:r>
            <a:endParaRPr lang="sk-SK" sz="2400" cap="all" dirty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endParaRPr lang="sk-SK" sz="2000" b="1" dirty="0">
              <a:solidFill>
                <a:schemeClr val="accent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000" dirty="0">
                <a:latin typeface="Calibri"/>
                <a:ea typeface="Calibri"/>
                <a:cs typeface="Calibri"/>
              </a:rPr>
              <a:t>skvalitniť informačnú komunikáciu</a:t>
            </a:r>
            <a:endParaRPr lang="sk-SK" sz="2000" b="1" dirty="0">
              <a:latin typeface="Calibri"/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Calibri"/>
                <a:ea typeface="Calibri"/>
                <a:cs typeface="Calibri"/>
              </a:rPr>
              <a:t>predísť omylom a nedorozumeniam pri používaní názvov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Calibri"/>
                <a:ea typeface="Calibri"/>
                <a:cs typeface="Calibri"/>
              </a:rPr>
              <a:t>zvýšiť výchovnú, kultúrnu a spoločenskú úroveň obyvateľstva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Calibri"/>
                <a:ea typeface="Calibri"/>
                <a:cs typeface="Calibri"/>
              </a:rPr>
              <a:t>prispieť k zvýšeniu národnej reprezentácie a medzinárodnej prestíže štátu (účasť na medzinárodných stretnutiach OSN)</a:t>
            </a: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0ADF5CA-0DA5-8A42-6054-FF3C77E7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21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85390" y="775206"/>
            <a:ext cx="8289701" cy="570389"/>
          </a:xfrm>
        </p:spPr>
        <p:txBody>
          <a:bodyPr>
            <a:normAutofit/>
          </a:bodyPr>
          <a:lstStyle/>
          <a:p>
            <a:r>
              <a:rPr lang="sk-SK" sz="3000" b="1">
                <a:latin typeface="Calibri"/>
                <a:ea typeface="Calibri"/>
                <a:cs typeface="Arial"/>
              </a:rPr>
              <a:t>ĎAKUJEME ZA VAŠU POZORNOSŤ!</a:t>
            </a:r>
            <a:endParaRPr lang="sk-SK" sz="3000">
              <a:latin typeface="Calibri"/>
              <a:ea typeface="Calibri"/>
              <a:cs typeface="Arial" panose="020B060402020202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21752" y="1417320"/>
            <a:ext cx="7798111" cy="402336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k-SK" sz="2000" b="1">
                <a:latin typeface="Calibri"/>
                <a:cs typeface="Arial"/>
              </a:rPr>
              <a:t>Úrad geodézie, kartografie a katastra SR:</a:t>
            </a:r>
          </a:p>
          <a:p>
            <a:pPr marL="0" indent="0">
              <a:buNone/>
            </a:pPr>
            <a:r>
              <a:rPr lang="sk-SK" sz="2000">
                <a:latin typeface="Calibri"/>
                <a:cs typeface="Arial"/>
                <a:hlinkClick r:id="rId2"/>
              </a:rPr>
              <a:t>https://www.skgeodesy.sk/sk/</a:t>
            </a:r>
            <a:endParaRPr lang="sk-SK" sz="2000">
              <a:latin typeface="Calibri"/>
              <a:cs typeface="Arial"/>
            </a:endParaRPr>
          </a:p>
          <a:p>
            <a:pPr marL="0" indent="0">
              <a:buNone/>
            </a:pPr>
            <a:endParaRPr lang="sk-SK" sz="2000" b="1">
              <a:latin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2000" b="1">
                <a:latin typeface="Calibri"/>
                <a:cs typeface="Arial"/>
              </a:rPr>
              <a:t>Geodetický a kartografický </a:t>
            </a:r>
            <a:r>
              <a:rPr lang="sk-SK" b="1">
                <a:latin typeface="Calibri"/>
                <a:cs typeface="Arial"/>
              </a:rPr>
              <a:t>ústav</a:t>
            </a:r>
            <a:r>
              <a:rPr lang="sk-SK" sz="2000" b="1">
                <a:latin typeface="Calibri"/>
                <a:cs typeface="Arial"/>
              </a:rPr>
              <a:t> Bratislava:</a:t>
            </a:r>
          </a:p>
          <a:p>
            <a:pPr marL="0" indent="0">
              <a:buNone/>
            </a:pPr>
            <a:r>
              <a:rPr lang="sk-SK" sz="2000">
                <a:latin typeface="Calibri"/>
                <a:cs typeface="Arial"/>
                <a:hlinkClick r:id="rId3"/>
              </a:rPr>
              <a:t>https://www.gku.sk/gku/</a:t>
            </a:r>
            <a:endParaRPr lang="sk-SK" sz="2000">
              <a:latin typeface="Calibri"/>
              <a:cs typeface="Arial"/>
            </a:endParaRPr>
          </a:p>
          <a:p>
            <a:pPr marL="0" indent="0">
              <a:buNone/>
            </a:pPr>
            <a:endParaRPr lang="sk-SK" sz="2000" b="1">
              <a:latin typeface="Calibri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2000" b="1" err="1">
                <a:latin typeface="Calibri"/>
                <a:cs typeface="Arial"/>
              </a:rPr>
              <a:t>Geoportál</a:t>
            </a:r>
            <a:r>
              <a:rPr lang="sk-SK" sz="2000" b="1">
                <a:latin typeface="Calibri"/>
                <a:cs typeface="Arial"/>
              </a:rPr>
              <a:t>:</a:t>
            </a:r>
          </a:p>
          <a:p>
            <a:pPr marL="0" indent="0">
              <a:buNone/>
            </a:pPr>
            <a:r>
              <a:rPr lang="sk-SK" sz="2000">
                <a:latin typeface="Calibri"/>
                <a:cs typeface="Arial"/>
                <a:hlinkClick r:id="rId4"/>
              </a:rPr>
              <a:t>https://www.geoportal.sk/sk/geoportal.html</a:t>
            </a:r>
            <a:endParaRPr lang="sk-SK" sz="2000">
              <a:latin typeface="Calibri"/>
              <a:cs typeface="Arial"/>
            </a:endParaRPr>
          </a:p>
        </p:txBody>
      </p:sp>
      <p:pic>
        <p:nvPicPr>
          <p:cNvPr id="4" name="Obrázok 3" descr="Obrázok, na ktorom je exteriér, nebo, budova, pozemné vozidlo&#10;&#10;Automaticky generovaný popis">
            <a:extLst>
              <a:ext uri="{FF2B5EF4-FFF2-40B4-BE49-F238E27FC236}">
                <a16:creationId xmlns:a16="http://schemas.microsoft.com/office/drawing/2014/main" id="{6B696B40-B661-C682-9126-BCEFC24238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74" y="2295885"/>
            <a:ext cx="4114531" cy="25852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ACB0B5D-18D0-ED89-8095-860BD19A0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164" y="1920103"/>
            <a:ext cx="289560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 descr="Obrázok, na ktorom je grafika, logo, písmo, grafický dizajn&#10;&#10;Automaticky generovaný popis">
            <a:extLst>
              <a:ext uri="{FF2B5EF4-FFF2-40B4-BE49-F238E27FC236}">
                <a16:creationId xmlns:a16="http://schemas.microsoft.com/office/drawing/2014/main" id="{6DF96BF2-5826-516A-16DB-31A50126B1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59" y="3429000"/>
            <a:ext cx="2070410" cy="1462227"/>
          </a:xfrm>
          <a:prstGeom prst="rect">
            <a:avLst/>
          </a:prstGeom>
        </p:spPr>
      </p:pic>
      <p:pic>
        <p:nvPicPr>
          <p:cNvPr id="8" name="Obrázok 7" descr="Obrázok, na ktorom je písmo, grafika, logo, symbol&#10;&#10;Automaticky generovaný popis">
            <a:extLst>
              <a:ext uri="{FF2B5EF4-FFF2-40B4-BE49-F238E27FC236}">
                <a16:creationId xmlns:a16="http://schemas.microsoft.com/office/drawing/2014/main" id="{913341EA-0F68-2BCC-5F17-3068FFB315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6" y="5365846"/>
            <a:ext cx="4520635" cy="977778"/>
          </a:xfrm>
          <a:prstGeom prst="rect">
            <a:avLst/>
          </a:prstGeom>
        </p:spPr>
      </p:pic>
      <p:sp>
        <p:nvSpPr>
          <p:cNvPr id="9" name="BlokTextu 8">
            <a:extLst>
              <a:ext uri="{FF2B5EF4-FFF2-40B4-BE49-F238E27FC236}">
                <a16:creationId xmlns:a16="http://schemas.microsoft.com/office/drawing/2014/main" id="{5B368E11-9B37-778A-21AF-2A6631368C75}"/>
              </a:ext>
            </a:extLst>
          </p:cNvPr>
          <p:cNvSpPr txBox="1"/>
          <p:nvPr/>
        </p:nvSpPr>
        <p:spPr>
          <a:xfrm>
            <a:off x="7768456" y="5144648"/>
            <a:ext cx="3735387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sk-SK" sz="2000">
                <a:latin typeface="Calibri"/>
                <a:cs typeface="Times New Roman"/>
                <a:hlinkClick r:id="rId9"/>
              </a:rPr>
              <a:t>maria.kubicova</a:t>
            </a:r>
            <a:r>
              <a:rPr lang="en-US" sz="2000">
                <a:latin typeface="Calibri"/>
                <a:cs typeface="Times New Roman"/>
                <a:hlinkClick r:id="rId9"/>
              </a:rPr>
              <a:t>@skgeodesy.sk</a:t>
            </a:r>
            <a:endParaRPr lang="en-GB" sz="2000">
              <a:latin typeface="Calibri"/>
              <a:cs typeface="Times New Roman"/>
            </a:endParaRPr>
          </a:p>
          <a:p>
            <a:pPr algn="ctr"/>
            <a:r>
              <a:rPr lang="sk-SK" sz="2000">
                <a:latin typeface="Calibri"/>
                <a:cs typeface="Times New Roman"/>
                <a:hlinkClick r:id="rId10"/>
              </a:rPr>
              <a:t>zuzka.michalkova</a:t>
            </a:r>
            <a:r>
              <a:rPr lang="en-US" sz="2000">
                <a:latin typeface="Calibri"/>
                <a:cs typeface="Times New Roman"/>
                <a:hlinkClick r:id="rId10"/>
              </a:rPr>
              <a:t>@skgeodesy.sk</a:t>
            </a:r>
            <a:endParaRPr lang="en-GB" sz="2000">
              <a:latin typeface="Calibri"/>
              <a:cs typeface="Times New Roman"/>
            </a:endParaRPr>
          </a:p>
          <a:p>
            <a:pPr marL="0" indent="0" algn="ctr">
              <a:buNone/>
            </a:pPr>
            <a:r>
              <a:rPr lang="sk-SK" sz="2000">
                <a:latin typeface="Calibri"/>
                <a:cs typeface="Times New Roman"/>
                <a:hlinkClick r:id="rId11"/>
              </a:rPr>
              <a:t>eva.miklusova</a:t>
            </a:r>
            <a:r>
              <a:rPr lang="en-US" sz="2000">
                <a:latin typeface="Calibri"/>
                <a:cs typeface="Times New Roman"/>
                <a:hlinkClick r:id="rId11"/>
              </a:rPr>
              <a:t>@skgeodesy.sk</a:t>
            </a:r>
            <a:endParaRPr lang="en-GB" sz="2000">
              <a:latin typeface="Calibri"/>
              <a:cs typeface="Times New Roman"/>
            </a:endParaRP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1469382C-0B55-CE09-6467-A7F8AE6F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39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3F22-F5FF-27F8-595C-E88A7EA7A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357" y="670605"/>
            <a:ext cx="7675285" cy="723624"/>
          </a:xfrm>
        </p:spPr>
        <p:txBody>
          <a:bodyPr>
            <a:normAutofit/>
          </a:bodyPr>
          <a:lstStyle/>
          <a:p>
            <a:pPr algn="ctr"/>
            <a:br>
              <a:rPr lang="en-US" sz="1800" b="0" i="0" u="none" strike="noStrike" baseline="0">
                <a:latin typeface="Calibri" panose="020F0502020204030204" pitchFamily="34" charset="0"/>
              </a:rPr>
            </a:br>
            <a:r>
              <a:rPr lang="en-US" sz="2400" b="1" cap="all">
                <a:latin typeface="Calibri"/>
                <a:ea typeface="Calibri"/>
                <a:cs typeface="Calibri"/>
              </a:rPr>
              <a:t>LEGISLATÍVNY RÁMEC NÁRODNEJ ŠTANDARDIZÁCIE</a:t>
            </a:r>
            <a:endParaRPr lang="en-US" sz="2400" cap="all">
              <a:latin typeface="Calibri"/>
              <a:ea typeface="Calibri"/>
              <a:cs typeface="Calibri"/>
            </a:endParaRP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D92F78E-AAB5-9B55-DE76-B0347B03B9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5032" y="1889529"/>
            <a:ext cx="10079730" cy="472966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z="2000" b="1" i="0" u="none" strike="noStrik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000" b="1" i="0" u="none" strike="noStrike" baseline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Zákon</a:t>
            </a:r>
            <a:r>
              <a:rPr lang="en-US" sz="2000" b="1" i="0" u="none" strike="noStrik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NR SR č. 215/1995 </a:t>
            </a:r>
            <a:r>
              <a:rPr lang="en-US" sz="2000" b="0" i="0" u="none" strike="noStrik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Z. z. o </a:t>
            </a:r>
            <a:r>
              <a:rPr lang="en-US" sz="2000" b="0" i="0" u="none" strike="noStrike" baseline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geodézii</a:t>
            </a:r>
            <a:r>
              <a:rPr lang="en-US" sz="2000" b="0" i="0" u="none" strike="noStrik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US" sz="2000" b="0" i="0" u="none" strike="noStrike" baseline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kartografii</a:t>
            </a:r>
            <a:r>
              <a:rPr lang="en-US" sz="2000" b="0" i="0" u="none" strike="noStrik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en-US" sz="2000" b="0" i="0" u="none" strike="noStrike" baseline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znení</a:t>
            </a:r>
            <a:r>
              <a:rPr lang="en-US" sz="2000" b="0" i="0" u="none" strike="noStrik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baseline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neskorších</a:t>
            </a:r>
            <a:r>
              <a:rPr lang="en-US" sz="2000" b="0" i="0" u="none" strike="noStrik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baseline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predpisov</a:t>
            </a:r>
            <a:r>
              <a:rPr lang="en-US" sz="2000" b="0" i="0" u="none" strike="noStrik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, § 18 </a:t>
            </a: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r>
              <a:rPr lang="sk-SK" sz="2000" b="1" i="0" u="none" strike="noStrike" baseline="0">
                <a:latin typeface="Calibri"/>
                <a:ea typeface="Calibri"/>
                <a:cs typeface="Calibri"/>
              </a:rPr>
              <a:t>- </a:t>
            </a:r>
            <a:r>
              <a:rPr lang="en-US" sz="2000" b="1" i="0" u="none" strike="noStrike" baseline="0" err="1">
                <a:latin typeface="Calibri"/>
                <a:ea typeface="Calibri"/>
                <a:cs typeface="Calibri"/>
              </a:rPr>
              <a:t>Vyhláška</a:t>
            </a:r>
            <a:r>
              <a:rPr lang="en-US" sz="2000" b="1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Úradu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geodézie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,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kartografie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a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katastra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SR </a:t>
            </a:r>
            <a:r>
              <a:rPr lang="en-US" sz="2000" b="1" i="0" u="none" strike="noStrike" baseline="0">
                <a:latin typeface="Calibri"/>
                <a:ea typeface="Calibri"/>
                <a:cs typeface="Calibri"/>
              </a:rPr>
              <a:t>č. 300/2009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,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ktorou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sa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vykonáva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zákon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sk-SK" sz="2000" b="0" i="0" u="none" strike="noStrike" baseline="0">
                <a:latin typeface="Calibri"/>
                <a:ea typeface="Calibri"/>
                <a:cs typeface="Calibri"/>
              </a:rPr>
              <a:t>NR SR </a:t>
            </a:r>
            <a:r>
              <a:rPr lang="en-US" sz="2000" b="1" i="0" u="none" strike="noStrike" baseline="0">
                <a:latin typeface="Calibri"/>
                <a:ea typeface="Calibri"/>
                <a:cs typeface="Calibri"/>
              </a:rPr>
              <a:t>č. 215/1995 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Z. z. o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geodézii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a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kartografii</a:t>
            </a:r>
            <a:r>
              <a:rPr lang="en-US" sz="2000">
                <a:latin typeface="Calibri"/>
                <a:ea typeface="Calibri"/>
                <a:cs typeface="Calibri"/>
              </a:rPr>
              <a:t> v </a:t>
            </a:r>
            <a:r>
              <a:rPr lang="en-US" sz="2000" err="1">
                <a:latin typeface="Calibri"/>
                <a:ea typeface="Calibri"/>
                <a:cs typeface="Calibri"/>
              </a:rPr>
              <a:t>znení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neskorších</a:t>
            </a:r>
            <a:r>
              <a:rPr lang="en-US" sz="2000">
                <a:latin typeface="Calibri"/>
                <a:ea typeface="Calibri"/>
                <a:cs typeface="Calibri"/>
              </a:rPr>
              <a:t> </a:t>
            </a:r>
            <a:r>
              <a:rPr lang="en-US" sz="2000" err="1">
                <a:latin typeface="Calibri"/>
                <a:ea typeface="Calibri"/>
                <a:cs typeface="Calibri"/>
              </a:rPr>
              <a:t>predpisov</a:t>
            </a:r>
            <a:r>
              <a:rPr lang="en-US" sz="2000">
                <a:latin typeface="Calibri"/>
                <a:ea typeface="Calibri"/>
                <a:cs typeface="Calibri"/>
              </a:rPr>
              <a:t>,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§ 14 - § 17 </a:t>
            </a:r>
            <a:endParaRPr lang="sk-SK" sz="2000" b="0" i="0" u="none" strike="noStrike" baseline="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endParaRPr lang="en-US" sz="2000">
              <a:latin typeface="Calibri"/>
              <a:ea typeface="Calibri"/>
              <a:cs typeface="Calibri"/>
            </a:endParaRPr>
          </a:p>
          <a:p>
            <a:r>
              <a:rPr lang="sk-SK" sz="2000" b="1">
                <a:latin typeface="Calibri"/>
                <a:ea typeface="Calibri"/>
                <a:cs typeface="Calibri"/>
              </a:rPr>
              <a:t>-</a:t>
            </a:r>
            <a:r>
              <a:rPr lang="sk-SK" sz="2000" b="1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2000" b="1" i="0" u="none" strike="noStrike" baseline="0" err="1">
                <a:latin typeface="Calibri"/>
                <a:ea typeface="Calibri"/>
                <a:cs typeface="Calibri"/>
              </a:rPr>
              <a:t>Smernica</a:t>
            </a:r>
            <a:r>
              <a:rPr lang="en-US" sz="2000" b="1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na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štandardizáciu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geografických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 </a:t>
            </a:r>
            <a:r>
              <a:rPr lang="en-US" sz="2000" b="0" i="0" u="none" strike="noStrike" baseline="0" err="1">
                <a:latin typeface="Calibri"/>
                <a:ea typeface="Calibri"/>
                <a:cs typeface="Calibri"/>
              </a:rPr>
              <a:t>názvov</a:t>
            </a:r>
            <a:r>
              <a:rPr lang="sk-SK" sz="2000">
                <a:latin typeface="Calibri"/>
                <a:ea typeface="Calibri"/>
                <a:cs typeface="Calibri"/>
              </a:rPr>
              <a:t> z r. </a:t>
            </a:r>
            <a:r>
              <a:rPr lang="en-US" sz="2000" b="0" i="0" u="none" strike="noStrike" baseline="0">
                <a:latin typeface="Calibri"/>
                <a:ea typeface="Calibri"/>
                <a:cs typeface="Calibri"/>
              </a:rPr>
              <a:t>2015 </a:t>
            </a:r>
            <a:r>
              <a:rPr lang="sk-SK" sz="2000" b="0" i="0" u="none" strike="noStrike" baseline="0">
                <a:latin typeface="Calibri"/>
                <a:ea typeface="Calibri"/>
                <a:cs typeface="Calibri"/>
              </a:rPr>
              <a:t>v znení dodatku č. 1 z r. 2018</a:t>
            </a:r>
          </a:p>
          <a:p>
            <a:r>
              <a:rPr lang="en-US" sz="2000" b="0" i="0" u="none" strike="noStrike" baseline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https://www.skgeodesy.sk/files/sk/slovensky/ugkk/geodezia-kartografia/standardizacia-geografickeho-nazvoslovia/dokumenty-k-cinnosti/smernica_s_dodatkom.pdf</a:t>
            </a:r>
            <a:endParaRPr lang="sk-SK" sz="2000" b="0" i="0" u="none" strike="noStrike" baseline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0" i="0" u="none" strike="noStrike" baseline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49E9BDB0-8D02-6376-BEAD-F38941F5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56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5">
            <a:extLst>
              <a:ext uri="{FF2B5EF4-FFF2-40B4-BE49-F238E27FC236}">
                <a16:creationId xmlns:a16="http://schemas.microsoft.com/office/drawing/2014/main" id="{1214DCC8-6B77-7AAF-5501-5792D48BC7ED}"/>
              </a:ext>
            </a:extLst>
          </p:cNvPr>
          <p:cNvSpPr txBox="1"/>
          <p:nvPr/>
        </p:nvSpPr>
        <p:spPr>
          <a:xfrm>
            <a:off x="665905" y="1387305"/>
            <a:ext cx="10462164" cy="255454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Times New Roman"/>
              </a:rPr>
              <a:t>Názvy</a:t>
            </a:r>
            <a:r>
              <a:rPr lang="en-US" sz="2000" i="1" dirty="0">
                <a:solidFill>
                  <a:srgbClr val="000000"/>
                </a:solidFill>
                <a:latin typeface="Calibri"/>
                <a:cs typeface="Times New Roman"/>
              </a:rPr>
              <a:t> 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Times New Roman"/>
              </a:rPr>
              <a:t>geografických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Times New Roman"/>
              </a:rPr>
              <a:t>objektov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Times New Roman"/>
              </a:rPr>
              <a:t> z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Times New Roman"/>
              </a:rPr>
              <a:t>územia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Times New Roman"/>
              </a:rPr>
              <a:t>Slovenskej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Times New Roman"/>
              </a:rPr>
              <a:t>republiky</a:t>
            </a:r>
            <a:endParaRPr lang="it-IT" sz="2000" dirty="0">
              <a:solidFill>
                <a:srgbClr val="000000"/>
              </a:solidFill>
              <a:latin typeface="Calibri"/>
              <a:cs typeface="Times New Roman"/>
            </a:endParaRPr>
          </a:p>
          <a:p>
            <a:r>
              <a:rPr lang="it-IT" sz="2000" b="0" i="1" u="none" strike="noStrike" baseline="0" dirty="0">
                <a:solidFill>
                  <a:srgbClr val="000000"/>
                </a:solidFill>
                <a:latin typeface="Calibri"/>
                <a:cs typeface="Times New Roman"/>
              </a:rPr>
              <a:t>a) vôd a vodných stavieb, </a:t>
            </a:r>
            <a:endParaRPr lang="it-IT" sz="2000" b="0" i="0" u="none" strike="noStrike" baseline="0" dirty="0">
              <a:solidFill>
                <a:srgbClr val="000000"/>
              </a:solidFill>
              <a:latin typeface="Calibri"/>
              <a:cs typeface="Times New Roman"/>
            </a:endParaRPr>
          </a:p>
          <a:p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b)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chránených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území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endParaRPr lang="en-US" sz="2000" b="0" i="0" u="none" strike="noStrike" baseline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c)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útvarov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vertikálneho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Calibri"/>
                <a:cs typeface="Calibri"/>
              </a:rPr>
              <a:t>čalenenia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zemského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povrchu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endParaRPr lang="en-US" sz="2000" b="0" i="0" u="none" strike="noStrike" baseline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d)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špecifických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sídelných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objektov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endParaRPr lang="en-US" sz="2000" b="0" i="0" u="none" strike="noStrike" baseline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e)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historických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kultúrnych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účelových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objektov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endParaRPr lang="en-US" sz="2000" b="0" i="0" u="none" strike="noStrike" baseline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f)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geomorfologických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jednotiek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, </a:t>
            </a:r>
            <a:endParaRPr lang="en-US" sz="2000" b="0" i="0" u="none" strike="noStrike" baseline="0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g)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jednotlivých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typov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2000" b="0" i="1" u="none" strike="noStrike" baseline="0" dirty="0" err="1">
                <a:solidFill>
                  <a:srgbClr val="000000"/>
                </a:solidFill>
                <a:latin typeface="Calibri"/>
                <a:cs typeface="Calibri"/>
              </a:rPr>
              <a:t>vegetácie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Calibri"/>
                <a:cs typeface="Calibri"/>
              </a:rPr>
              <a:t>. 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0E7F5CA9-D0A9-C230-A790-528D28717EEE}"/>
              </a:ext>
            </a:extLst>
          </p:cNvPr>
          <p:cNvSpPr txBox="1"/>
          <p:nvPr/>
        </p:nvSpPr>
        <p:spPr>
          <a:xfrm>
            <a:off x="665905" y="4235271"/>
            <a:ext cx="10967295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Názvy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 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geografických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objektov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z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územia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mimo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Slovenskej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republiky</a:t>
            </a:r>
            <a:endParaRPr lang="en-US" sz="2000">
              <a:solidFill>
                <a:srgbClr val="000000"/>
              </a:solidFill>
              <a:latin typeface="Calibri"/>
              <a:cs typeface="Times New Roman"/>
            </a:endParaRPr>
          </a:p>
          <a:p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a)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štátov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závislých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území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oceánov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morí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podmorských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útvarov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a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antarktických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útvarov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ktoré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nepatria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pod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suverenitu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žiadneho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štátu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</a:t>
            </a:r>
          </a:p>
          <a:p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b)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chránených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objektov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jaskýň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jazier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miest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močiarov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morí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mysov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oblastí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ostrovov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paniev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plošín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pobreží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pohorí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polostrovov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preliačin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prielivov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prieplavov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púští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riek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sediel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úžin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vodných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nádrží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vodopádov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vrchov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, </a:t>
            </a:r>
            <a:r>
              <a:rPr lang="en-US" sz="2000" i="1" err="1">
                <a:solidFill>
                  <a:srgbClr val="000000"/>
                </a:solidFill>
                <a:latin typeface="Calibri"/>
                <a:cs typeface="Times New Roman"/>
              </a:rPr>
              <a:t>zálivov</a:t>
            </a:r>
            <a:r>
              <a:rPr lang="en-US" sz="2000" i="1">
                <a:solidFill>
                  <a:srgbClr val="000000"/>
                </a:solidFill>
                <a:latin typeface="Calibri"/>
                <a:cs typeface="Times New Roman"/>
              </a:rPr>
              <a:t>.</a:t>
            </a: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0D7464B8-5875-3CB6-51F2-058A2E7DC45F}"/>
              </a:ext>
            </a:extLst>
          </p:cNvPr>
          <p:cNvSpPr txBox="1"/>
          <p:nvPr/>
        </p:nvSpPr>
        <p:spPr>
          <a:xfrm>
            <a:off x="3524848" y="755889"/>
            <a:ext cx="474427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2" algn="ctr"/>
            <a:r>
              <a:rPr lang="sk-SK" sz="2400" b="1" cap="all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PREDMET ŠTANDARDIZÁCIE</a:t>
            </a: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65FFE729-91B4-206B-54F7-6D12262A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3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>
            <a:extLst>
              <a:ext uri="{FF2B5EF4-FFF2-40B4-BE49-F238E27FC236}">
                <a16:creationId xmlns:a16="http://schemas.microsoft.com/office/drawing/2014/main" id="{987D5254-6937-2E12-8F01-57204E74637D}"/>
              </a:ext>
            </a:extLst>
          </p:cNvPr>
          <p:cNvSpPr txBox="1"/>
          <p:nvPr/>
        </p:nvSpPr>
        <p:spPr>
          <a:xfrm>
            <a:off x="650627" y="734051"/>
            <a:ext cx="8191218" cy="20005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k-SK" sz="2400" b="1" cap="all">
                <a:solidFill>
                  <a:srgbClr val="D56A17"/>
                </a:solidFill>
                <a:latin typeface="Calibri"/>
                <a:ea typeface="Calibri"/>
                <a:cs typeface="Calibri"/>
              </a:rPr>
              <a:t>ZÁVÄZNOSŤ ŠTANDARDIZÁCIE GEOGRAFICKÉHO NÁZVOSLOVIA</a:t>
            </a:r>
            <a:endParaRPr lang="sk-SK" sz="2400" cap="all">
              <a:latin typeface="Calibri"/>
              <a:cs typeface="Calibri"/>
            </a:endParaRPr>
          </a:p>
          <a:p>
            <a:endParaRPr lang="sk-SK" sz="2000" b="1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pre </a:t>
            </a:r>
            <a:r>
              <a:rPr lang="en-US" sz="2000" err="1">
                <a:latin typeface="Calibri"/>
                <a:cs typeface="Calibri"/>
              </a:rPr>
              <a:t>vydavateľov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kartografických</a:t>
            </a:r>
            <a:r>
              <a:rPr lang="en-US" sz="2000">
                <a:latin typeface="Calibri"/>
                <a:cs typeface="Calibri"/>
              </a:rPr>
              <a:t> diel </a:t>
            </a:r>
            <a:endParaRPr lang="sk-SK" sz="2000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000" err="1">
                <a:latin typeface="Calibri"/>
                <a:cs typeface="Calibri"/>
              </a:rPr>
              <a:t>odborných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publikácií</a:t>
            </a:r>
            <a:r>
              <a:rPr lang="en-US" sz="2000">
                <a:latin typeface="Calibri"/>
                <a:cs typeface="Calibri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2000" err="1">
                <a:latin typeface="Calibri"/>
                <a:cs typeface="Calibri"/>
              </a:rPr>
              <a:t>na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používanie</a:t>
            </a:r>
            <a:r>
              <a:rPr lang="en-US" sz="2000">
                <a:latin typeface="Calibri"/>
                <a:cs typeface="Calibri"/>
              </a:rPr>
              <a:t> v </a:t>
            </a:r>
            <a:r>
              <a:rPr lang="en-US" sz="2000" err="1">
                <a:latin typeface="Calibri"/>
                <a:cs typeface="Calibri"/>
              </a:rPr>
              <a:t>tlači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sk-SK" sz="2000">
                <a:latin typeface="Calibri"/>
                <a:cs typeface="Calibri"/>
              </a:rPr>
              <a:t>a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iných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prostriedkoch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masovej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komunikácie</a:t>
            </a:r>
            <a:r>
              <a:rPr lang="en-US" sz="2000">
                <a:latin typeface="Calibri"/>
                <a:cs typeface="Calibri"/>
              </a:rPr>
              <a:t> </a:t>
            </a:r>
          </a:p>
          <a:p>
            <a:pPr marL="285750" indent="-285750">
              <a:buFont typeface="Arial"/>
              <a:buChar char="•"/>
            </a:pPr>
            <a:r>
              <a:rPr lang="en-US" sz="2000">
                <a:latin typeface="Calibri"/>
                <a:cs typeface="Calibri"/>
              </a:rPr>
              <a:t>v </a:t>
            </a:r>
            <a:r>
              <a:rPr lang="en-US" sz="2000" err="1">
                <a:latin typeface="Calibri"/>
                <a:cs typeface="Calibri"/>
              </a:rPr>
              <a:t>úradnej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činnosti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orgánov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verejnej</a:t>
            </a:r>
            <a:r>
              <a:rPr lang="en-US" sz="2000">
                <a:latin typeface="Calibri"/>
                <a:cs typeface="Calibri"/>
              </a:rPr>
              <a:t> </a:t>
            </a:r>
            <a:r>
              <a:rPr lang="en-US" sz="2000" err="1">
                <a:latin typeface="Calibri"/>
                <a:cs typeface="Calibri"/>
              </a:rPr>
              <a:t>správy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9A5075EA-ED16-3334-19A2-72F20C7F6F74}"/>
              </a:ext>
            </a:extLst>
          </p:cNvPr>
          <p:cNvSpPr txBox="1"/>
          <p:nvPr/>
        </p:nvSpPr>
        <p:spPr>
          <a:xfrm>
            <a:off x="597618" y="3050268"/>
            <a:ext cx="9434185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b="1">
                <a:solidFill>
                  <a:schemeClr val="accent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  <a:t>PROPAGÁCIA</a:t>
            </a:r>
          </a:p>
          <a:p>
            <a:pPr marL="285750" indent="-285750">
              <a:buFont typeface="Arial"/>
              <a:buChar char="•"/>
            </a:pPr>
            <a:r>
              <a:rPr lang="sk-SK" sz="2000" err="1">
                <a:latin typeface="Calibri"/>
                <a:cs typeface="Calibri"/>
              </a:rPr>
              <a:t>Toponymický</a:t>
            </a:r>
            <a:r>
              <a:rPr lang="sk-SK" sz="2000">
                <a:latin typeface="Calibri"/>
                <a:cs typeface="Calibri"/>
              </a:rPr>
              <a:t> návod pre vydavateľov kartografických a iných diel, 2010, </a:t>
            </a:r>
            <a:r>
              <a:rPr lang="sk-SK" sz="2000">
                <a:latin typeface="Calibri"/>
                <a:ea typeface="+mn-lt"/>
                <a:cs typeface="Calibri"/>
                <a:hlinkClick r:id="rId2"/>
              </a:rPr>
              <a:t>https://www.skgeodesy.sk/files/sk/slovensky/ugkk/geodezia-kartografia/standardizacia-geografickeho-nazvoslovia/dokumenty-k-cinnosti/TNdotlaAe.pdf</a:t>
            </a:r>
            <a:r>
              <a:rPr lang="sk-SK" sz="2000">
                <a:latin typeface="Calibri"/>
                <a:ea typeface="+mn-lt"/>
                <a:cs typeface="Calibri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sk-SK" sz="2000">
                <a:latin typeface="Calibri"/>
                <a:cs typeface="Calibri"/>
              </a:rPr>
              <a:t>Zásady používania názvov geografických objektov v cudzojazyčnom texte  publikácií vydávaných v SR, 2012, </a:t>
            </a:r>
            <a:r>
              <a:rPr lang="sk-SK" sz="2000">
                <a:latin typeface="Calibri"/>
                <a:ea typeface="+mn-lt"/>
                <a:cs typeface="Calibri"/>
                <a:hlinkClick r:id="rId3"/>
              </a:rPr>
              <a:t>https://www.skgeodesy.sk/files/sk/slovensky/ugkk/geodezia-kartografia/standardizacia-geografickeho-nazvoslovia/dokumenty-k-cinnosti/ZAsady.pdf</a:t>
            </a:r>
            <a:endParaRPr lang="sk-SK" sz="2000" u="sng">
              <a:latin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sk-SK" sz="2000">
                <a:latin typeface="Calibri"/>
                <a:cs typeface="Calibri"/>
              </a:rPr>
              <a:t>Informačné semináre organizované v roku 2010, 2017</a:t>
            </a:r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3D236FD8-0696-DDDE-9939-62993A494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79" y="943710"/>
            <a:ext cx="2478642" cy="35280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C872733C-2988-E431-9BDD-9C355B2B3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2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DD62D0-97AA-4BA7-60B8-CA25D138A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613" y="753156"/>
            <a:ext cx="9671802" cy="351168"/>
          </a:xfrm>
        </p:spPr>
        <p:txBody>
          <a:bodyPr>
            <a:noAutofit/>
          </a:bodyPr>
          <a:lstStyle/>
          <a:p>
            <a:r>
              <a:rPr lang="sk-SK" sz="2400" b="1" cap="all">
                <a:latin typeface="Calibri"/>
                <a:ea typeface="Calibri"/>
                <a:cs typeface="Calibri"/>
              </a:rPr>
              <a:t>PORADNÉ ORGÁNY PRI ŠTANDARDIZÁCII GEOGRAFICKÉHO NÁZVOSLOVIA</a:t>
            </a:r>
            <a:endParaRPr lang="sk-SK" sz="2400" cap="all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5B273D0-D186-58FF-2C11-62B550AEA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5084" y="1323427"/>
            <a:ext cx="11321831" cy="6033118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sk-SK" sz="2000" b="1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Názvoslovná komisia Úradu geodézie, kartografie a katastra SR</a:t>
            </a:r>
            <a:endParaRPr lang="sk-SK" sz="2000">
              <a:solidFill>
                <a:schemeClr val="accent1"/>
              </a:solidFill>
            </a:endParaRPr>
          </a:p>
          <a:p>
            <a:pPr marL="285750">
              <a:lnSpc>
                <a:spcPct val="100000"/>
              </a:lnSpc>
              <a:spcBef>
                <a:spcPts val="500"/>
              </a:spcBef>
              <a:buFont typeface="Calibri" panose="020B0604020202020204" pitchFamily="34" charset="0"/>
              <a:buChar char="-"/>
            </a:pPr>
            <a:r>
              <a:rPr lang="sk-SK" sz="2000">
                <a:latin typeface="Calibri"/>
                <a:ea typeface="+mn-lt"/>
                <a:cs typeface="+mn-lt"/>
              </a:rPr>
              <a:t> zriadená v roku 1970</a:t>
            </a:r>
          </a:p>
          <a:p>
            <a:pPr marL="285750">
              <a:lnSpc>
                <a:spcPct val="100000"/>
              </a:lnSpc>
              <a:spcBef>
                <a:spcPts val="500"/>
              </a:spcBef>
              <a:buFont typeface="Calibri" panose="020B0604020202020204" pitchFamily="34" charset="0"/>
              <a:buChar char="-"/>
            </a:pPr>
            <a:r>
              <a:rPr lang="sk-SK" sz="2000">
                <a:latin typeface="Calibri"/>
                <a:ea typeface="+mn-lt"/>
                <a:cs typeface="+mn-lt"/>
              </a:rPr>
              <a:t> poradný orgán predsedu ÚGKK SR</a:t>
            </a:r>
            <a:endParaRPr lang="sk-SK" sz="2000">
              <a:latin typeface="Calibri"/>
              <a:ea typeface="Calibri"/>
              <a:cs typeface="Calibri"/>
            </a:endParaRPr>
          </a:p>
          <a:p>
            <a:pPr marL="285750">
              <a:lnSpc>
                <a:spcPct val="100000"/>
              </a:lnSpc>
              <a:spcBef>
                <a:spcPts val="500"/>
              </a:spcBef>
              <a:buFont typeface="Calibri" panose="020B0604020202020204" pitchFamily="34" charset="0"/>
              <a:buChar char="-"/>
            </a:pPr>
            <a:r>
              <a:rPr lang="sk-SK" sz="2000">
                <a:latin typeface="Calibri"/>
                <a:ea typeface="+mn-lt"/>
                <a:cs typeface="+mn-lt"/>
              </a:rPr>
              <a:t> 1. sekcia - názvy z územia SR</a:t>
            </a:r>
            <a:endParaRPr lang="sk-SK" sz="2000">
              <a:latin typeface="Calibri"/>
              <a:ea typeface="Calibri"/>
              <a:cs typeface="Calibri"/>
            </a:endParaRPr>
          </a:p>
          <a:p>
            <a:pPr marL="285750">
              <a:lnSpc>
                <a:spcPct val="100000"/>
              </a:lnSpc>
              <a:spcBef>
                <a:spcPts val="500"/>
              </a:spcBef>
              <a:buFont typeface="Calibri" panose="020B0604020202020204" pitchFamily="34" charset="0"/>
              <a:buChar char="-"/>
            </a:pPr>
            <a:r>
              <a:rPr lang="sk-SK" sz="2000">
                <a:latin typeface="Calibri"/>
                <a:ea typeface="+mn-lt"/>
                <a:cs typeface="+mn-lt"/>
              </a:rPr>
              <a:t> 2. sekcia - názvy z územia mimo SR</a:t>
            </a:r>
          </a:p>
          <a:p>
            <a:pPr marL="285750">
              <a:lnSpc>
                <a:spcPct val="100000"/>
              </a:lnSpc>
              <a:spcBef>
                <a:spcPts val="500"/>
              </a:spcBef>
              <a:buFont typeface="Calibri" panose="020B0604020202020204" pitchFamily="34" charset="0"/>
              <a:buChar char="-"/>
            </a:pPr>
            <a:r>
              <a:rPr lang="sk-SK" sz="2000">
                <a:latin typeface="Calibri"/>
                <a:ea typeface="Calibri"/>
                <a:cs typeface="Calibri"/>
              </a:rPr>
              <a:t> výkonný orgán - sekretariát</a:t>
            </a:r>
          </a:p>
          <a:p>
            <a:pPr marL="285750">
              <a:lnSpc>
                <a:spcPct val="100000"/>
              </a:lnSpc>
              <a:spcBef>
                <a:spcPts val="500"/>
              </a:spcBef>
              <a:buFont typeface="Calibri" panose="020B0604020202020204" pitchFamily="34" charset="0"/>
              <a:buChar char="-"/>
            </a:pPr>
            <a:r>
              <a:rPr lang="sk-SK" sz="2000">
                <a:latin typeface="Calibri"/>
                <a:ea typeface="Calibri"/>
                <a:cs typeface="Calibri"/>
              </a:rPr>
              <a:t> zložená zo zástupcov odborných a vedeckých pracovísk, ústredných orgánov, vysokých škôl a odborníkov rezortných organizácií</a:t>
            </a:r>
            <a:endParaRPr lang="sk-SK" sz="2000"/>
          </a:p>
          <a:p>
            <a:pPr indent="266700">
              <a:lnSpc>
                <a:spcPct val="100000"/>
              </a:lnSpc>
              <a:spcBef>
                <a:spcPts val="500"/>
              </a:spcBef>
            </a:pPr>
            <a:r>
              <a:rPr lang="en-US" sz="2000">
                <a:latin typeface="Calibri"/>
                <a:ea typeface="Calibri"/>
                <a:cs typeface="Calibri"/>
                <a:hlinkClick r:id="rId2"/>
              </a:rPr>
              <a:t>https://www.skgeodesy.sk/files/sk/slovensky/ugkk/geodezia-kartografia/standardizacia-geografickeho-</a:t>
            </a:r>
            <a:endParaRPr lang="sk-SK" sz="2000">
              <a:latin typeface="Calibri"/>
              <a:ea typeface="Calibri"/>
              <a:cs typeface="Calibri"/>
              <a:hlinkClick r:id="rId2"/>
            </a:endParaRPr>
          </a:p>
          <a:p>
            <a:pPr indent="266700">
              <a:lnSpc>
                <a:spcPct val="100000"/>
              </a:lnSpc>
              <a:spcBef>
                <a:spcPts val="500"/>
              </a:spcBef>
            </a:pPr>
            <a:r>
              <a:rPr lang="en-US" sz="2000" err="1">
                <a:latin typeface="Calibri"/>
                <a:ea typeface="Calibri"/>
                <a:cs typeface="Calibri"/>
                <a:hlinkClick r:id="rId2"/>
              </a:rPr>
              <a:t>nazvoslovia</a:t>
            </a:r>
            <a:r>
              <a:rPr lang="en-US" sz="2000">
                <a:latin typeface="Calibri"/>
                <a:ea typeface="Calibri"/>
                <a:cs typeface="Calibri"/>
                <a:hlinkClick r:id="rId2"/>
              </a:rPr>
              <a:t>/dokumenty-k-cinnosti/nazvoslovna-komisia-ugkk-sr.pdf</a:t>
            </a:r>
            <a:endParaRPr lang="sk-SK" sz="2000">
              <a:latin typeface="Calibri"/>
              <a:ea typeface="Calibri"/>
              <a:cs typeface="Calibri"/>
            </a:endParaRPr>
          </a:p>
          <a:p>
            <a:r>
              <a:rPr lang="sk-SK" sz="2000" b="1">
                <a:solidFill>
                  <a:srgbClr val="D56A17"/>
                </a:solidFill>
                <a:latin typeface="Calibri"/>
                <a:cs typeface="Calibri"/>
              </a:rPr>
              <a:t>Názvoslovné zbory okresných úradov, katastrálnych odborov</a:t>
            </a:r>
          </a:p>
          <a:p>
            <a:pPr indent="266700">
              <a:spcBef>
                <a:spcPts val="0"/>
              </a:spcBef>
            </a:pPr>
            <a:r>
              <a:rPr lang="sk-SK" sz="2000">
                <a:solidFill>
                  <a:srgbClr val="3F87BF"/>
                </a:solidFill>
                <a:latin typeface="Calibri"/>
                <a:ea typeface="Calibri"/>
                <a:cs typeface="Calibri"/>
                <a:hlinkClick r:id="rId3"/>
              </a:rPr>
              <a:t>https://www.skgeodesy.sk/files/sk/slaovensky/ugkk/geodezia-kartografia/standardizacia-geografickeho-</a:t>
            </a:r>
          </a:p>
          <a:p>
            <a:pPr indent="266700">
              <a:spcBef>
                <a:spcPts val="0"/>
              </a:spcBef>
            </a:pPr>
            <a:r>
              <a:rPr lang="sk-SK" sz="2000" err="1">
                <a:solidFill>
                  <a:srgbClr val="3F87BF"/>
                </a:solidFill>
                <a:latin typeface="Calibri"/>
                <a:ea typeface="Calibri"/>
                <a:cs typeface="Calibri"/>
                <a:hlinkClick r:id="rId3"/>
              </a:rPr>
              <a:t>nazvoslovia</a:t>
            </a:r>
            <a:r>
              <a:rPr lang="sk-SK" sz="2000">
                <a:solidFill>
                  <a:srgbClr val="3F87BF"/>
                </a:solidFill>
                <a:latin typeface="Calibri"/>
                <a:ea typeface="Calibri"/>
                <a:cs typeface="Calibri"/>
                <a:hlinkClick r:id="rId3"/>
              </a:rPr>
              <a:t>/dokumenty-k-cinnosti/nazvoslovny-zbor-ou-ko.pdf</a:t>
            </a:r>
            <a:endParaRPr lang="sk-SK" sz="2000">
              <a:latin typeface="Calibri"/>
              <a:ea typeface="Calibri"/>
              <a:cs typeface="Calibri"/>
            </a:endParaRPr>
          </a:p>
          <a:p>
            <a:pPr>
              <a:lnSpc>
                <a:spcPct val="150000"/>
              </a:lnSpc>
              <a:buFont typeface="Arial"/>
              <a:buChar char="•"/>
            </a:pPr>
            <a:endParaRPr lang="sk-SK" sz="2000" b="1">
              <a:solidFill>
                <a:srgbClr val="D56A1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ástupný objekt pre číslo snímky 2">
            <a:extLst>
              <a:ext uri="{FF2B5EF4-FFF2-40B4-BE49-F238E27FC236}">
                <a16:creationId xmlns:a16="http://schemas.microsoft.com/office/drawing/2014/main" id="{6A9D4460-6EFC-EC18-036D-5193FDD19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4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kTextu 9">
            <a:extLst>
              <a:ext uri="{FF2B5EF4-FFF2-40B4-BE49-F238E27FC236}">
                <a16:creationId xmlns:a16="http://schemas.microsoft.com/office/drawing/2014/main" id="{EBFBEF60-35DD-D011-2242-F9CFDEAB9178}"/>
              </a:ext>
            </a:extLst>
          </p:cNvPr>
          <p:cNvSpPr txBox="1"/>
          <p:nvPr/>
        </p:nvSpPr>
        <p:spPr>
          <a:xfrm>
            <a:off x="3430232" y="728175"/>
            <a:ext cx="503922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b="1" cap="all">
                <a:solidFill>
                  <a:schemeClr val="accent1"/>
                </a:solidFill>
                <a:latin typeface="Calibri"/>
              </a:rPr>
              <a:t>DATABÁZA GEOGRAFICKÝCH NÁZVOV</a:t>
            </a:r>
            <a:endParaRPr lang="sk-SK" cap="all">
              <a:solidFill>
                <a:schemeClr val="accent1"/>
              </a:solidFill>
            </a:endParaRPr>
          </a:p>
        </p:txBody>
      </p:sp>
      <p:sp>
        <p:nvSpPr>
          <p:cNvPr id="14" name="Zástupný text 13">
            <a:extLst>
              <a:ext uri="{FF2B5EF4-FFF2-40B4-BE49-F238E27FC236}">
                <a16:creationId xmlns:a16="http://schemas.microsoft.com/office/drawing/2014/main" id="{F3EC1104-2BE3-6E75-70D4-404D32726C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326" y="1413362"/>
            <a:ext cx="11004124" cy="47164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spcBef>
                <a:spcPct val="0"/>
              </a:spcBef>
              <a:buFont typeface="Calibri,Sans-Serif"/>
              <a:buChar char="-"/>
            </a:pPr>
            <a:r>
              <a:rPr lang="sk-SK" sz="2000" dirty="0">
                <a:latin typeface="Calibri"/>
                <a:cs typeface="Arial"/>
              </a:rPr>
              <a:t>správca - GKÚ BA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ct val="0"/>
              </a:spcBef>
              <a:buFont typeface="Calibri,Sans-Serif"/>
              <a:buChar char="-"/>
            </a:pPr>
            <a:r>
              <a:rPr lang="sk-SK" sz="2000" dirty="0">
                <a:latin typeface="Calibri"/>
                <a:cs typeface="Arial"/>
              </a:rPr>
              <a:t>prvá priestorová databáza štandardizovaných názvov z územia SR vytváraná v období 1995-2003</a:t>
            </a:r>
            <a:endParaRPr lang="sk-SK" sz="2000" dirty="0"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ct val="0"/>
              </a:spcBef>
              <a:buFont typeface="Calibri,Sans-Serif"/>
              <a:buChar char="-"/>
            </a:pPr>
            <a:r>
              <a:rPr lang="sk-SK" sz="2000" dirty="0">
                <a:latin typeface="Calibri"/>
                <a:cs typeface="Arial"/>
              </a:rPr>
              <a:t>zdroje - ZM SR 1 : 10 000 (1983-1994), ZM SR 1: 50 000 (1974-1981), VHM 1: 50 000</a:t>
            </a:r>
            <a:endParaRPr lang="sk-SK" sz="2000" dirty="0"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ct val="0"/>
              </a:spcBef>
              <a:buFont typeface="Calibri,Sans-Serif"/>
              <a:buChar char="-"/>
            </a:pPr>
            <a:r>
              <a:rPr lang="sk-SK" sz="2000" dirty="0">
                <a:latin typeface="Calibri"/>
                <a:cs typeface="Arial"/>
              </a:rPr>
              <a:t>súčasť ISGKK a ZBGIS</a:t>
            </a:r>
            <a:endParaRPr lang="sk-SK" sz="2000" dirty="0"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ct val="0"/>
              </a:spcBef>
              <a:buFont typeface="Calibri,Sans-Serif"/>
              <a:buChar char="-"/>
            </a:pPr>
            <a:r>
              <a:rPr lang="sk-SK" sz="2000" dirty="0">
                <a:latin typeface="Calibri"/>
                <a:cs typeface="Arial"/>
              </a:rPr>
              <a:t>aktualizácia - priebežne</a:t>
            </a:r>
            <a:endParaRPr lang="en-US" sz="2000" dirty="0">
              <a:latin typeface="Calibri"/>
              <a:ea typeface="Calibri"/>
              <a:cs typeface="Arial"/>
            </a:endParaRPr>
          </a:p>
          <a:p>
            <a:pPr marL="342900" indent="-342900">
              <a:spcBef>
                <a:spcPct val="0"/>
              </a:spcBef>
              <a:buFont typeface="Calibri,Sans-Serif"/>
              <a:buChar char="-"/>
            </a:pPr>
            <a:r>
              <a:rPr lang="sk-SK" sz="2000" dirty="0">
                <a:latin typeface="Calibri"/>
                <a:cs typeface="Arial"/>
              </a:rPr>
              <a:t>atribút: </a:t>
            </a:r>
            <a:r>
              <a:rPr lang="sk-SK" sz="2000" dirty="0">
                <a:latin typeface="Calibri"/>
                <a:ea typeface="+mn-lt"/>
                <a:cs typeface="+mn-lt"/>
              </a:rPr>
              <a:t>druh objektu, dátum štandardizácie, predchádzajúci štandardizovaný názov, variantný názov, zemepisné súradnice, údaje o príslušnosti ku katastrálnemu územiu, obci, okresu a kraju, pri vrchoch ich výška, pri vodných tokoch príslušnosť k povodiu a jednoznačný identifikátor</a:t>
            </a:r>
            <a:endParaRPr lang="sk-SK" sz="2000" dirty="0">
              <a:latin typeface="Calibri"/>
              <a:cs typeface="Arial"/>
            </a:endParaRPr>
          </a:p>
          <a:p>
            <a:pPr marL="342900" indent="-342900">
              <a:spcBef>
                <a:spcPct val="0"/>
              </a:spcBef>
              <a:buFont typeface="Calibri,Sans-Serif"/>
              <a:buChar char="-"/>
            </a:pPr>
            <a:r>
              <a:rPr lang="sk-SK" sz="2000" dirty="0">
                <a:latin typeface="Calibri"/>
                <a:cs typeface="Arial"/>
              </a:rPr>
              <a:t>rozširovanie obsahu (od r. 2015) o názvy z katastrálnych a lesníckych máp a o názvy správcovských vodných tokov </a:t>
            </a:r>
            <a:endParaRPr lang="en-US" sz="2000" dirty="0">
              <a:latin typeface="Calibri"/>
              <a:cs typeface="Arial"/>
            </a:endParaRPr>
          </a:p>
        </p:txBody>
      </p:sp>
      <p:sp>
        <p:nvSpPr>
          <p:cNvPr id="2" name="Zástupný objekt pre číslo snímky 1">
            <a:extLst>
              <a:ext uri="{FF2B5EF4-FFF2-40B4-BE49-F238E27FC236}">
                <a16:creationId xmlns:a16="http://schemas.microsoft.com/office/drawing/2014/main" id="{43567D85-5240-B1A5-1097-B3164E956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3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, číslo, rad, písmo&#10;&#10;Automaticky generovaný popis">
            <a:extLst>
              <a:ext uri="{FF2B5EF4-FFF2-40B4-BE49-F238E27FC236}">
                <a16:creationId xmlns:a16="http://schemas.microsoft.com/office/drawing/2014/main" id="{8CF1EFFA-60D8-997B-E776-BA1433D72E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6"/>
          <a:stretch/>
        </p:blipFill>
        <p:spPr>
          <a:xfrm>
            <a:off x="0" y="1702479"/>
            <a:ext cx="12192000" cy="3843127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57142CF8-8C5C-C404-1DC5-640D903F6A9D}"/>
              </a:ext>
            </a:extLst>
          </p:cNvPr>
          <p:cNvSpPr txBox="1"/>
          <p:nvPr/>
        </p:nvSpPr>
        <p:spPr>
          <a:xfrm>
            <a:off x="2571750" y="898071"/>
            <a:ext cx="579801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b="1" cap="all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UKÁŽKA ATRIBÚTOV pri kategórii „Vrch“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2CAC19C8-D992-6559-F890-95A4A00AF4CD}"/>
              </a:ext>
            </a:extLst>
          </p:cNvPr>
          <p:cNvSpPr/>
          <p:nvPr/>
        </p:nvSpPr>
        <p:spPr>
          <a:xfrm>
            <a:off x="9969500" y="1702479"/>
            <a:ext cx="2222500" cy="367621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6010CA22-A2BF-C21B-CA40-CD4EF2D2C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39E08-E0E5-4B1A-8F7D-08FE7678A3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18030"/>
      </p:ext>
    </p:extLst>
  </p:cSld>
  <p:clrMapOvr>
    <a:masterClrMapping/>
  </p:clrMapOvr>
</p:sld>
</file>

<file path=ppt/theme/theme1.xml><?xml version="1.0" encoding="utf-8"?>
<a:theme xmlns:a="http://schemas.openxmlformats.org/drawingml/2006/main" name="Tribune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Amasis-Univers">
      <a:majorFont>
        <a:latin typeface="Amasis MT Pro Medium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buneVTI" id="{4D84C650-59FC-4F6B-ADA6-B11C508FF6CE}" vid="{0E07EAE6-ACBC-4250-8522-FC108A45043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262</TotalTime>
  <Words>1717</Words>
  <Application>Microsoft Office PowerPoint</Application>
  <PresentationFormat>Širokouhlá</PresentationFormat>
  <Paragraphs>212</Paragraphs>
  <Slides>30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7" baseType="lpstr">
      <vt:lpstr>Amasis MT Pro Medium</vt:lpstr>
      <vt:lpstr>Aptos</vt:lpstr>
      <vt:lpstr>Arial</vt:lpstr>
      <vt:lpstr>Calibri</vt:lpstr>
      <vt:lpstr>Calibri,Sans-Serif</vt:lpstr>
      <vt:lpstr>Univers Light</vt:lpstr>
      <vt:lpstr>TribuneVTI</vt:lpstr>
      <vt:lpstr>Prezentácia programu PowerPoint</vt:lpstr>
      <vt:lpstr>Geografický názov - vlastné meno neživého prírodného objektu a javu na Zemi a človekom vytvoreného geografického objektu trvale umiestneného na Zemi  (terminologický slovník https://www.skgeodesy.sk/sk/terminologicky-slovnik/)  - jednoznačný identifikátor, potreba štandardizácie  Geografické názvoslovie - súbor geografických názvov (terminologický slovník)  Štandardizácia geografických názvov - proces stanovenia jediného názvu názvoslovnou autoritou pre geografický objekt na Zemi alebo pre mimozemské objekty zabezpečujúci správnu písanú podobu ako aj záväzné podmienky na jeho používanie (terminologický slovník)</vt:lpstr>
      <vt:lpstr>NÁZVOSLOVNÉ AUTORITY V SR</vt:lpstr>
      <vt:lpstr> LEGISLATÍVNY RÁMEC NÁRODNEJ ŠTANDARDIZÁCIE</vt:lpstr>
      <vt:lpstr>Prezentácia programu PowerPoint</vt:lpstr>
      <vt:lpstr>Prezentácia programu PowerPoint</vt:lpstr>
      <vt:lpstr>PORADNÉ ORGÁNY PRI ŠTANDARDIZÁCII GEOGRAFICKÉHO NÁZVOSLOVIA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1. ETAPA </vt:lpstr>
      <vt:lpstr>1. etapa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Zverejnenie výsledkov štandardizácie geografických názvov</vt:lpstr>
      <vt:lpstr>Prezentácia programu PowerPoint</vt:lpstr>
      <vt:lpstr>Prezentácia programu PowerPoint</vt:lpstr>
      <vt:lpstr>Prezentácia programu PowerPoint</vt:lpstr>
      <vt:lpstr>Projekt Komplexná revízia a aktualizácia geografických názvov v Tatrách vrátane spresnenia výšok a polôh objektov v Tatrách</vt:lpstr>
      <vt:lpstr>ĎAKUJEME ZA VAŠU POZORNOSŤ!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Exonyms in Slovakia</dc:title>
  <dc:creator>maria.kubicova@skgeodesy.sk</dc:creator>
  <cp:lastModifiedBy>Michalkova Zuzka</cp:lastModifiedBy>
  <cp:revision>1</cp:revision>
  <dcterms:created xsi:type="dcterms:W3CDTF">2020-02-10T08:41:58Z</dcterms:created>
  <dcterms:modified xsi:type="dcterms:W3CDTF">2024-09-03T11:33:45Z</dcterms:modified>
</cp:coreProperties>
</file>